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0160000" cy="7620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FACBC-7002-41CC-A4E2-A8838E2CF59E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8D0F0-CE29-4254-9A48-9F6A059C23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FACBC-7002-41CC-A4E2-A8838E2CF59E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8D0F0-CE29-4254-9A48-9F6A059C23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FACBC-7002-41CC-A4E2-A8838E2CF59E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8D0F0-CE29-4254-9A48-9F6A059C23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FACBC-7002-41CC-A4E2-A8838E2CF59E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8D0F0-CE29-4254-9A48-9F6A059C23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FACBC-7002-41CC-A4E2-A8838E2CF59E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8D0F0-CE29-4254-9A48-9F6A059C23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FACBC-7002-41CC-A4E2-A8838E2CF59E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8D0F0-CE29-4254-9A48-9F6A059C23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FACBC-7002-41CC-A4E2-A8838E2CF59E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8D0F0-CE29-4254-9A48-9F6A059C23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FACBC-7002-41CC-A4E2-A8838E2CF59E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8D0F0-CE29-4254-9A48-9F6A059C23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FACBC-7002-41CC-A4E2-A8838E2CF59E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8D0F0-CE29-4254-9A48-9F6A059C23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FACBC-7002-41CC-A4E2-A8838E2CF59E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8D0F0-CE29-4254-9A48-9F6A059C23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1FACBC-7002-41CC-A4E2-A8838E2CF59E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8D0F0-CE29-4254-9A48-9F6A059C231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1FACBC-7002-41CC-A4E2-A8838E2CF59E}" type="datetimeFigureOut">
              <a:rPr lang="en-US" smtClean="0"/>
              <a:t>9/9/2014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8D0F0-CE29-4254-9A48-9F6A059C231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2168870" y="1085922"/>
            <a:ext cx="6050971" cy="955501"/>
            <a:chOff x="2168870" y="1085922"/>
            <a:chExt cx="6050971" cy="955501"/>
          </a:xfrm>
        </p:grpSpPr>
        <p:sp>
          <p:nvSpPr>
            <p:cNvPr id="2" name="Freeform 1"/>
            <p:cNvSpPr/>
            <p:nvPr/>
          </p:nvSpPr>
          <p:spPr>
            <a:xfrm>
              <a:off x="2168870" y="1137077"/>
              <a:ext cx="31586" cy="873867"/>
            </a:xfrm>
            <a:custGeom>
              <a:avLst/>
              <a:gdLst/>
              <a:ahLst/>
              <a:cxnLst/>
              <a:rect l="0" t="0" r="0" b="0"/>
              <a:pathLst>
                <a:path w="31586" h="873867">
                  <a:moveTo>
                    <a:pt x="31585" y="0"/>
                  </a:moveTo>
                  <a:lnTo>
                    <a:pt x="23252" y="55170"/>
                  </a:lnTo>
                  <a:lnTo>
                    <a:pt x="21708" y="110323"/>
                  </a:lnTo>
                  <a:lnTo>
                    <a:pt x="26775" y="170881"/>
                  </a:lnTo>
                  <a:lnTo>
                    <a:pt x="30160" y="219348"/>
                  </a:lnTo>
                  <a:lnTo>
                    <a:pt x="31163" y="270753"/>
                  </a:lnTo>
                  <a:lnTo>
                    <a:pt x="31460" y="323029"/>
                  </a:lnTo>
                  <a:lnTo>
                    <a:pt x="31548" y="381152"/>
                  </a:lnTo>
                  <a:lnTo>
                    <a:pt x="31574" y="442827"/>
                  </a:lnTo>
                  <a:lnTo>
                    <a:pt x="31582" y="499966"/>
                  </a:lnTo>
                  <a:lnTo>
                    <a:pt x="31585" y="559529"/>
                  </a:lnTo>
                  <a:lnTo>
                    <a:pt x="25996" y="621632"/>
                  </a:lnTo>
                  <a:lnTo>
                    <a:pt x="22521" y="678897"/>
                  </a:lnTo>
                  <a:lnTo>
                    <a:pt x="20176" y="741073"/>
                  </a:lnTo>
                  <a:lnTo>
                    <a:pt x="6441" y="799317"/>
                  </a:lnTo>
                  <a:lnTo>
                    <a:pt x="848" y="854791"/>
                  </a:lnTo>
                  <a:lnTo>
                    <a:pt x="0" y="8738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63668" y="19267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26963" y="1263419"/>
              <a:ext cx="42115" cy="684354"/>
            </a:xfrm>
            <a:custGeom>
              <a:avLst/>
              <a:gdLst/>
              <a:ahLst/>
              <a:cxnLst/>
              <a:rect l="0" t="0" r="0" b="0"/>
              <a:pathLst>
                <a:path w="42115" h="684354">
                  <a:moveTo>
                    <a:pt x="42114" y="0"/>
                  </a:moveTo>
                  <a:lnTo>
                    <a:pt x="36525" y="62093"/>
                  </a:lnTo>
                  <a:lnTo>
                    <a:pt x="32561" y="114647"/>
                  </a:lnTo>
                  <a:lnTo>
                    <a:pt x="30705" y="163171"/>
                  </a:lnTo>
                  <a:lnTo>
                    <a:pt x="24436" y="214593"/>
                  </a:lnTo>
                  <a:lnTo>
                    <a:pt x="22058" y="266874"/>
                  </a:lnTo>
                  <a:lnTo>
                    <a:pt x="20184" y="319410"/>
                  </a:lnTo>
                  <a:lnTo>
                    <a:pt x="13910" y="372020"/>
                  </a:lnTo>
                  <a:lnTo>
                    <a:pt x="11531" y="424654"/>
                  </a:lnTo>
                  <a:lnTo>
                    <a:pt x="9656" y="477293"/>
                  </a:lnTo>
                  <a:lnTo>
                    <a:pt x="3381" y="528765"/>
                  </a:lnTo>
                  <a:lnTo>
                    <a:pt x="668" y="588672"/>
                  </a:lnTo>
                  <a:lnTo>
                    <a:pt x="132" y="651155"/>
                  </a:lnTo>
                  <a:lnTo>
                    <a:pt x="0" y="6843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01370" y="1316062"/>
              <a:ext cx="315066" cy="401325"/>
            </a:xfrm>
            <a:custGeom>
              <a:avLst/>
              <a:gdLst/>
              <a:ahLst/>
              <a:cxnLst/>
              <a:rect l="0" t="0" r="0" b="0"/>
              <a:pathLst>
                <a:path w="315066" h="401325">
                  <a:moveTo>
                    <a:pt x="315065" y="273741"/>
                  </a:moveTo>
                  <a:lnTo>
                    <a:pt x="264040" y="288313"/>
                  </a:lnTo>
                  <a:lnTo>
                    <a:pt x="209993" y="312661"/>
                  </a:lnTo>
                  <a:lnTo>
                    <a:pt x="146628" y="344050"/>
                  </a:lnTo>
                  <a:lnTo>
                    <a:pt x="98259" y="372333"/>
                  </a:lnTo>
                  <a:lnTo>
                    <a:pt x="38663" y="400190"/>
                  </a:lnTo>
                  <a:lnTo>
                    <a:pt x="26681" y="401324"/>
                  </a:lnTo>
                  <a:lnTo>
                    <a:pt x="7130" y="396345"/>
                  </a:lnTo>
                  <a:lnTo>
                    <a:pt x="2150" y="390572"/>
                  </a:lnTo>
                  <a:lnTo>
                    <a:pt x="0" y="383214"/>
                  </a:lnTo>
                  <a:lnTo>
                    <a:pt x="2564" y="356090"/>
                  </a:lnTo>
                  <a:lnTo>
                    <a:pt x="13852" y="325827"/>
                  </a:lnTo>
                  <a:lnTo>
                    <a:pt x="47000" y="263163"/>
                  </a:lnTo>
                  <a:lnTo>
                    <a:pt x="90421" y="200037"/>
                  </a:lnTo>
                  <a:lnTo>
                    <a:pt x="126165" y="136870"/>
                  </a:lnTo>
                  <a:lnTo>
                    <a:pt x="153749" y="83578"/>
                  </a:lnTo>
                  <a:lnTo>
                    <a:pt x="177286" y="25477"/>
                  </a:lnTo>
                  <a:lnTo>
                    <a:pt x="1887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42860" y="1631917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31585"/>
                  </a:moveTo>
                  <a:lnTo>
                    <a:pt x="136220" y="20407"/>
                  </a:lnTo>
                  <a:lnTo>
                    <a:pt x="106912" y="7866"/>
                  </a:lnTo>
                  <a:lnTo>
                    <a:pt x="55087" y="15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06155" y="1347647"/>
              <a:ext cx="42115" cy="568540"/>
            </a:xfrm>
            <a:custGeom>
              <a:avLst/>
              <a:gdLst/>
              <a:ahLst/>
              <a:cxnLst/>
              <a:rect l="0" t="0" r="0" b="0"/>
              <a:pathLst>
                <a:path w="42115" h="568540">
                  <a:moveTo>
                    <a:pt x="42114" y="0"/>
                  </a:moveTo>
                  <a:lnTo>
                    <a:pt x="42114" y="62478"/>
                  </a:lnTo>
                  <a:lnTo>
                    <a:pt x="36525" y="119186"/>
                  </a:lnTo>
                  <a:lnTo>
                    <a:pt x="31391" y="175448"/>
                  </a:lnTo>
                  <a:lnTo>
                    <a:pt x="23445" y="234741"/>
                  </a:lnTo>
                  <a:lnTo>
                    <a:pt x="21765" y="285192"/>
                  </a:lnTo>
                  <a:lnTo>
                    <a:pt x="18147" y="334066"/>
                  </a:lnTo>
                  <a:lnTo>
                    <a:pt x="12786" y="381302"/>
                  </a:lnTo>
                  <a:lnTo>
                    <a:pt x="10975" y="444076"/>
                  </a:lnTo>
                  <a:lnTo>
                    <a:pt x="3381" y="502706"/>
                  </a:lnTo>
                  <a:lnTo>
                    <a:pt x="668" y="553802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42943" y="1085922"/>
              <a:ext cx="612369" cy="472296"/>
            </a:xfrm>
            <a:custGeom>
              <a:avLst/>
              <a:gdLst/>
              <a:ahLst/>
              <a:cxnLst/>
              <a:rect l="0" t="0" r="0" b="0"/>
              <a:pathLst>
                <a:path w="612369" h="472296">
                  <a:moveTo>
                    <a:pt x="0" y="251197"/>
                  </a:moveTo>
                  <a:lnTo>
                    <a:pt x="3119" y="193933"/>
                  </a:lnTo>
                  <a:lnTo>
                    <a:pt x="10745" y="162575"/>
                  </a:lnTo>
                  <a:lnTo>
                    <a:pt x="35939" y="119783"/>
                  </a:lnTo>
                  <a:lnTo>
                    <a:pt x="97353" y="61210"/>
                  </a:lnTo>
                  <a:lnTo>
                    <a:pt x="158155" y="26947"/>
                  </a:lnTo>
                  <a:lnTo>
                    <a:pt x="210600" y="6041"/>
                  </a:lnTo>
                  <a:lnTo>
                    <a:pt x="264604" y="0"/>
                  </a:lnTo>
                  <a:lnTo>
                    <a:pt x="322766" y="123"/>
                  </a:lnTo>
                  <a:lnTo>
                    <a:pt x="379351" y="10053"/>
                  </a:lnTo>
                  <a:lnTo>
                    <a:pt x="442023" y="26722"/>
                  </a:lnTo>
                  <a:lnTo>
                    <a:pt x="503727" y="49743"/>
                  </a:lnTo>
                  <a:lnTo>
                    <a:pt x="567079" y="107624"/>
                  </a:lnTo>
                  <a:lnTo>
                    <a:pt x="603106" y="170814"/>
                  </a:lnTo>
                  <a:lnTo>
                    <a:pt x="612368" y="204943"/>
                  </a:lnTo>
                  <a:lnTo>
                    <a:pt x="611025" y="240388"/>
                  </a:lnTo>
                  <a:lnTo>
                    <a:pt x="596688" y="299625"/>
                  </a:lnTo>
                  <a:lnTo>
                    <a:pt x="580518" y="328587"/>
                  </a:lnTo>
                  <a:lnTo>
                    <a:pt x="532153" y="380853"/>
                  </a:lnTo>
                  <a:lnTo>
                    <a:pt x="471306" y="427050"/>
                  </a:lnTo>
                  <a:lnTo>
                    <a:pt x="420001" y="449190"/>
                  </a:lnTo>
                  <a:lnTo>
                    <a:pt x="368497" y="472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51234" y="1710183"/>
              <a:ext cx="213527" cy="240310"/>
            </a:xfrm>
            <a:custGeom>
              <a:avLst/>
              <a:gdLst/>
              <a:ahLst/>
              <a:cxnLst/>
              <a:rect l="0" t="0" r="0" b="0"/>
              <a:pathLst>
                <a:path w="213527" h="240310">
                  <a:moveTo>
                    <a:pt x="181304" y="69133"/>
                  </a:moveTo>
                  <a:lnTo>
                    <a:pt x="175715" y="41187"/>
                  </a:lnTo>
                  <a:lnTo>
                    <a:pt x="163612" y="21227"/>
                  </a:lnTo>
                  <a:lnTo>
                    <a:pt x="155472" y="12629"/>
                  </a:lnTo>
                  <a:lnTo>
                    <a:pt x="133948" y="3076"/>
                  </a:lnTo>
                  <a:lnTo>
                    <a:pt x="108785" y="0"/>
                  </a:lnTo>
                  <a:lnTo>
                    <a:pt x="68310" y="6015"/>
                  </a:lnTo>
                  <a:lnTo>
                    <a:pt x="40618" y="16124"/>
                  </a:lnTo>
                  <a:lnTo>
                    <a:pt x="30192" y="25605"/>
                  </a:lnTo>
                  <a:lnTo>
                    <a:pt x="632" y="88155"/>
                  </a:lnTo>
                  <a:lnTo>
                    <a:pt x="0" y="137940"/>
                  </a:lnTo>
                  <a:lnTo>
                    <a:pt x="18400" y="185966"/>
                  </a:lnTo>
                  <a:lnTo>
                    <a:pt x="40490" y="218654"/>
                  </a:lnTo>
                  <a:lnTo>
                    <a:pt x="61009" y="232293"/>
                  </a:lnTo>
                  <a:lnTo>
                    <a:pt x="73031" y="237567"/>
                  </a:lnTo>
                  <a:lnTo>
                    <a:pt x="98868" y="240309"/>
                  </a:lnTo>
                  <a:lnTo>
                    <a:pt x="125949" y="236458"/>
                  </a:lnTo>
                  <a:lnTo>
                    <a:pt x="153582" y="226947"/>
                  </a:lnTo>
                  <a:lnTo>
                    <a:pt x="175223" y="208683"/>
                  </a:lnTo>
                  <a:lnTo>
                    <a:pt x="208179" y="158829"/>
                  </a:lnTo>
                  <a:lnTo>
                    <a:pt x="213526" y="128495"/>
                  </a:lnTo>
                  <a:lnTo>
                    <a:pt x="207426" y="66950"/>
                  </a:lnTo>
                  <a:lnTo>
                    <a:pt x="195254" y="44376"/>
                  </a:lnTo>
                  <a:lnTo>
                    <a:pt x="176976" y="27714"/>
                  </a:lnTo>
                  <a:lnTo>
                    <a:pt x="153254" y="16409"/>
                  </a:lnTo>
                  <a:lnTo>
                    <a:pt x="142717" y="15266"/>
                  </a:lnTo>
                  <a:lnTo>
                    <a:pt x="124770" y="20236"/>
                  </a:lnTo>
                  <a:lnTo>
                    <a:pt x="97077" y="375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16767" y="1642445"/>
              <a:ext cx="243686" cy="288482"/>
            </a:xfrm>
            <a:custGeom>
              <a:avLst/>
              <a:gdLst/>
              <a:ahLst/>
              <a:cxnLst/>
              <a:rect l="0" t="0" r="0" b="0"/>
              <a:pathLst>
                <a:path w="243686" h="288482">
                  <a:moveTo>
                    <a:pt x="221098" y="0"/>
                  </a:moveTo>
                  <a:lnTo>
                    <a:pt x="162481" y="5589"/>
                  </a:lnTo>
                  <a:lnTo>
                    <a:pt x="109477" y="19128"/>
                  </a:lnTo>
                  <a:lnTo>
                    <a:pt x="53194" y="49804"/>
                  </a:lnTo>
                  <a:lnTo>
                    <a:pt x="47161" y="57769"/>
                  </a:lnTo>
                  <a:lnTo>
                    <a:pt x="44309" y="66589"/>
                  </a:lnTo>
                  <a:lnTo>
                    <a:pt x="43577" y="75978"/>
                  </a:lnTo>
                  <a:lnTo>
                    <a:pt x="46599" y="84577"/>
                  </a:lnTo>
                  <a:lnTo>
                    <a:pt x="59315" y="100371"/>
                  </a:lnTo>
                  <a:lnTo>
                    <a:pt x="91794" y="116827"/>
                  </a:lnTo>
                  <a:lnTo>
                    <a:pt x="144690" y="125632"/>
                  </a:lnTo>
                  <a:lnTo>
                    <a:pt x="200199" y="140543"/>
                  </a:lnTo>
                  <a:lnTo>
                    <a:pt x="224678" y="153711"/>
                  </a:lnTo>
                  <a:lnTo>
                    <a:pt x="239457" y="171261"/>
                  </a:lnTo>
                  <a:lnTo>
                    <a:pt x="243685" y="193879"/>
                  </a:lnTo>
                  <a:lnTo>
                    <a:pt x="243175" y="206462"/>
                  </a:lnTo>
                  <a:lnTo>
                    <a:pt x="239326" y="217190"/>
                  </a:lnTo>
                  <a:lnTo>
                    <a:pt x="225690" y="235349"/>
                  </a:lnTo>
                  <a:lnTo>
                    <a:pt x="198282" y="258726"/>
                  </a:lnTo>
                  <a:lnTo>
                    <a:pt x="148004" y="279181"/>
                  </a:lnTo>
                  <a:lnTo>
                    <a:pt x="101045" y="288481"/>
                  </a:lnTo>
                  <a:lnTo>
                    <a:pt x="42662" y="28232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36535" y="1589803"/>
              <a:ext cx="217806" cy="273742"/>
            </a:xfrm>
            <a:custGeom>
              <a:avLst/>
              <a:gdLst/>
              <a:ahLst/>
              <a:cxnLst/>
              <a:rect l="0" t="0" r="0" b="0"/>
              <a:pathLst>
                <a:path w="217806" h="273742">
                  <a:moveTo>
                    <a:pt x="132957" y="0"/>
                  </a:moveTo>
                  <a:lnTo>
                    <a:pt x="90266" y="14572"/>
                  </a:lnTo>
                  <a:lnTo>
                    <a:pt x="39294" y="47326"/>
                  </a:lnTo>
                  <a:lnTo>
                    <a:pt x="202" y="89853"/>
                  </a:lnTo>
                  <a:lnTo>
                    <a:pt x="0" y="96167"/>
                  </a:lnTo>
                  <a:lnTo>
                    <a:pt x="4545" y="101546"/>
                  </a:lnTo>
                  <a:lnTo>
                    <a:pt x="33298" y="114705"/>
                  </a:lnTo>
                  <a:lnTo>
                    <a:pt x="84935" y="129632"/>
                  </a:lnTo>
                  <a:lnTo>
                    <a:pt x="139025" y="145016"/>
                  </a:lnTo>
                  <a:lnTo>
                    <a:pt x="195540" y="176085"/>
                  </a:lnTo>
                  <a:lnTo>
                    <a:pt x="210685" y="196023"/>
                  </a:lnTo>
                  <a:lnTo>
                    <a:pt x="216361" y="207891"/>
                  </a:lnTo>
                  <a:lnTo>
                    <a:pt x="217805" y="218143"/>
                  </a:lnTo>
                  <a:lnTo>
                    <a:pt x="213171" y="235772"/>
                  </a:lnTo>
                  <a:lnTo>
                    <a:pt x="206320" y="242579"/>
                  </a:lnTo>
                  <a:lnTo>
                    <a:pt x="173152" y="257749"/>
                  </a:lnTo>
                  <a:lnTo>
                    <a:pt x="113254" y="270235"/>
                  </a:lnTo>
                  <a:lnTo>
                    <a:pt x="56015" y="273048"/>
                  </a:lnTo>
                  <a:lnTo>
                    <a:pt x="27672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306362" y="1608116"/>
              <a:ext cx="242157" cy="230259"/>
            </a:xfrm>
            <a:custGeom>
              <a:avLst/>
              <a:gdLst/>
              <a:ahLst/>
              <a:cxnLst/>
              <a:rect l="0" t="0" r="0" b="0"/>
              <a:pathLst>
                <a:path w="242157" h="230259">
                  <a:moveTo>
                    <a:pt x="0" y="129086"/>
                  </a:moveTo>
                  <a:lnTo>
                    <a:pt x="43963" y="105367"/>
                  </a:lnTo>
                  <a:lnTo>
                    <a:pt x="106453" y="90203"/>
                  </a:lnTo>
                  <a:lnTo>
                    <a:pt x="156079" y="82021"/>
                  </a:lnTo>
                  <a:lnTo>
                    <a:pt x="198507" y="60734"/>
                  </a:lnTo>
                  <a:lnTo>
                    <a:pt x="215347" y="47624"/>
                  </a:lnTo>
                  <a:lnTo>
                    <a:pt x="218434" y="39683"/>
                  </a:lnTo>
                  <a:lnTo>
                    <a:pt x="218153" y="30880"/>
                  </a:lnTo>
                  <a:lnTo>
                    <a:pt x="215626" y="21501"/>
                  </a:lnTo>
                  <a:lnTo>
                    <a:pt x="210431" y="14079"/>
                  </a:lnTo>
                  <a:lnTo>
                    <a:pt x="195301" y="2712"/>
                  </a:lnTo>
                  <a:lnTo>
                    <a:pt x="173758" y="0"/>
                  </a:lnTo>
                  <a:lnTo>
                    <a:pt x="148586" y="3864"/>
                  </a:lnTo>
                  <a:lnTo>
                    <a:pt x="109276" y="20363"/>
                  </a:lnTo>
                  <a:lnTo>
                    <a:pt x="50870" y="69830"/>
                  </a:lnTo>
                  <a:lnTo>
                    <a:pt x="35867" y="88712"/>
                  </a:lnTo>
                  <a:lnTo>
                    <a:pt x="27639" y="115041"/>
                  </a:lnTo>
                  <a:lnTo>
                    <a:pt x="26127" y="156510"/>
                  </a:lnTo>
                  <a:lnTo>
                    <a:pt x="27947" y="168425"/>
                  </a:lnTo>
                  <a:lnTo>
                    <a:pt x="39327" y="187904"/>
                  </a:lnTo>
                  <a:lnTo>
                    <a:pt x="68585" y="212024"/>
                  </a:lnTo>
                  <a:lnTo>
                    <a:pt x="93653" y="224439"/>
                  </a:lnTo>
                  <a:lnTo>
                    <a:pt x="134074" y="230258"/>
                  </a:lnTo>
                  <a:lnTo>
                    <a:pt x="189654" y="222336"/>
                  </a:lnTo>
                  <a:lnTo>
                    <a:pt x="242156" y="2133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25794" y="1621388"/>
              <a:ext cx="195649" cy="231628"/>
            </a:xfrm>
            <a:custGeom>
              <a:avLst/>
              <a:gdLst/>
              <a:ahLst/>
              <a:cxnLst/>
              <a:rect l="0" t="0" r="0" b="0"/>
              <a:pathLst>
                <a:path w="195649" h="231628">
                  <a:moveTo>
                    <a:pt x="164879" y="0"/>
                  </a:moveTo>
                  <a:lnTo>
                    <a:pt x="106262" y="5590"/>
                  </a:lnTo>
                  <a:lnTo>
                    <a:pt x="46546" y="24451"/>
                  </a:lnTo>
                  <a:lnTo>
                    <a:pt x="12444" y="43120"/>
                  </a:lnTo>
                  <a:lnTo>
                    <a:pt x="3594" y="49803"/>
                  </a:lnTo>
                  <a:lnTo>
                    <a:pt x="34" y="56599"/>
                  </a:lnTo>
                  <a:lnTo>
                    <a:pt x="0" y="63469"/>
                  </a:lnTo>
                  <a:lnTo>
                    <a:pt x="2317" y="70389"/>
                  </a:lnTo>
                  <a:lnTo>
                    <a:pt x="8541" y="76172"/>
                  </a:lnTo>
                  <a:lnTo>
                    <a:pt x="52152" y="93858"/>
                  </a:lnTo>
                  <a:lnTo>
                    <a:pt x="105827" y="103028"/>
                  </a:lnTo>
                  <a:lnTo>
                    <a:pt x="153085" y="114415"/>
                  </a:lnTo>
                  <a:lnTo>
                    <a:pt x="174845" y="125330"/>
                  </a:lnTo>
                  <a:lnTo>
                    <a:pt x="189976" y="141100"/>
                  </a:lnTo>
                  <a:lnTo>
                    <a:pt x="195648" y="150219"/>
                  </a:lnTo>
                  <a:lnTo>
                    <a:pt x="194750" y="158638"/>
                  </a:lnTo>
                  <a:lnTo>
                    <a:pt x="189473" y="166590"/>
                  </a:lnTo>
                  <a:lnTo>
                    <a:pt x="152969" y="196163"/>
                  </a:lnTo>
                  <a:lnTo>
                    <a:pt x="96323" y="216130"/>
                  </a:lnTo>
                  <a:lnTo>
                    <a:pt x="41979" y="228219"/>
                  </a:lnTo>
                  <a:lnTo>
                    <a:pt x="6952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880165" y="1625851"/>
              <a:ext cx="215354" cy="248222"/>
            </a:xfrm>
            <a:custGeom>
              <a:avLst/>
              <a:gdLst/>
              <a:ahLst/>
              <a:cxnLst/>
              <a:rect l="0" t="0" r="0" b="0"/>
              <a:pathLst>
                <a:path w="215354" h="248222">
                  <a:moveTo>
                    <a:pt x="163192" y="6066"/>
                  </a:moveTo>
                  <a:lnTo>
                    <a:pt x="129570" y="0"/>
                  </a:lnTo>
                  <a:lnTo>
                    <a:pt x="91359" y="6088"/>
                  </a:lnTo>
                  <a:lnTo>
                    <a:pt x="28185" y="35069"/>
                  </a:lnTo>
                  <a:lnTo>
                    <a:pt x="877" y="55474"/>
                  </a:lnTo>
                  <a:lnTo>
                    <a:pt x="0" y="62401"/>
                  </a:lnTo>
                  <a:lnTo>
                    <a:pt x="4094" y="69359"/>
                  </a:lnTo>
                  <a:lnTo>
                    <a:pt x="21122" y="82159"/>
                  </a:lnTo>
                  <a:lnTo>
                    <a:pt x="73301" y="99908"/>
                  </a:lnTo>
                  <a:lnTo>
                    <a:pt x="133997" y="114680"/>
                  </a:lnTo>
                  <a:lnTo>
                    <a:pt x="188707" y="137268"/>
                  </a:lnTo>
                  <a:lnTo>
                    <a:pt x="208067" y="150556"/>
                  </a:lnTo>
                  <a:lnTo>
                    <a:pt x="212996" y="158544"/>
                  </a:lnTo>
                  <a:lnTo>
                    <a:pt x="215353" y="176779"/>
                  </a:lnTo>
                  <a:lnTo>
                    <a:pt x="209381" y="193462"/>
                  </a:lnTo>
                  <a:lnTo>
                    <a:pt x="204513" y="201187"/>
                  </a:lnTo>
                  <a:lnTo>
                    <a:pt x="186626" y="212889"/>
                  </a:lnTo>
                  <a:lnTo>
                    <a:pt x="123514" y="232520"/>
                  </a:lnTo>
                  <a:lnTo>
                    <a:pt x="71343" y="239790"/>
                  </a:lnTo>
                  <a:lnTo>
                    <a:pt x="26321" y="2482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180228" y="1768787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57264"/>
                  </a:lnTo>
                  <a:lnTo>
                    <a:pt x="0" y="100415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127585" y="15792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243399" y="1610860"/>
              <a:ext cx="157929" cy="226872"/>
            </a:xfrm>
            <a:custGeom>
              <a:avLst/>
              <a:gdLst/>
              <a:ahLst/>
              <a:cxnLst/>
              <a:rect l="0" t="0" r="0" b="0"/>
              <a:pathLst>
                <a:path w="157929" h="226872">
                  <a:moveTo>
                    <a:pt x="0" y="73699"/>
                  </a:moveTo>
                  <a:lnTo>
                    <a:pt x="26364" y="134810"/>
                  </a:lnTo>
                  <a:lnTo>
                    <a:pt x="59898" y="194830"/>
                  </a:lnTo>
                  <a:lnTo>
                    <a:pt x="80789" y="224493"/>
                  </a:lnTo>
                  <a:lnTo>
                    <a:pt x="86615" y="226871"/>
                  </a:lnTo>
                  <a:lnTo>
                    <a:pt x="91668" y="224947"/>
                  </a:lnTo>
                  <a:lnTo>
                    <a:pt x="96207" y="220154"/>
                  </a:lnTo>
                  <a:lnTo>
                    <a:pt x="115542" y="166021"/>
                  </a:lnTo>
                  <a:lnTo>
                    <a:pt x="129798" y="111823"/>
                  </a:lnTo>
                  <a:lnTo>
                    <a:pt x="136644" y="57226"/>
                  </a:lnTo>
                  <a:lnTo>
                    <a:pt x="144862" y="24755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425131" y="1641956"/>
              <a:ext cx="176237" cy="248656"/>
            </a:xfrm>
            <a:custGeom>
              <a:avLst/>
              <a:gdLst/>
              <a:ahLst/>
              <a:cxnLst/>
              <a:rect l="0" t="0" r="0" b="0"/>
              <a:pathLst>
                <a:path w="176237" h="248656">
                  <a:moveTo>
                    <a:pt x="7780" y="21546"/>
                  </a:moveTo>
                  <a:lnTo>
                    <a:pt x="22352" y="64238"/>
                  </a:lnTo>
                  <a:lnTo>
                    <a:pt x="53936" y="107973"/>
                  </a:lnTo>
                  <a:lnTo>
                    <a:pt x="67678" y="122739"/>
                  </a:lnTo>
                  <a:lnTo>
                    <a:pt x="99748" y="138617"/>
                  </a:lnTo>
                  <a:lnTo>
                    <a:pt x="110035" y="139368"/>
                  </a:lnTo>
                  <a:lnTo>
                    <a:pt x="127706" y="133963"/>
                  </a:lnTo>
                  <a:lnTo>
                    <a:pt x="150808" y="117766"/>
                  </a:lnTo>
                  <a:lnTo>
                    <a:pt x="166883" y="92560"/>
                  </a:lnTo>
                  <a:lnTo>
                    <a:pt x="168961" y="69875"/>
                  </a:lnTo>
                  <a:lnTo>
                    <a:pt x="164814" y="46535"/>
                  </a:lnTo>
                  <a:lnTo>
                    <a:pt x="155172" y="28363"/>
                  </a:lnTo>
                  <a:lnTo>
                    <a:pt x="131000" y="4979"/>
                  </a:lnTo>
                  <a:lnTo>
                    <a:pt x="121512" y="1142"/>
                  </a:lnTo>
                  <a:lnTo>
                    <a:pt x="101611" y="0"/>
                  </a:lnTo>
                  <a:lnTo>
                    <a:pt x="70677" y="5933"/>
                  </a:lnTo>
                  <a:lnTo>
                    <a:pt x="44874" y="20689"/>
                  </a:lnTo>
                  <a:lnTo>
                    <a:pt x="22411" y="39880"/>
                  </a:lnTo>
                  <a:lnTo>
                    <a:pt x="6526" y="65973"/>
                  </a:lnTo>
                  <a:lnTo>
                    <a:pt x="0" y="101520"/>
                  </a:lnTo>
                  <a:lnTo>
                    <a:pt x="3655" y="141688"/>
                  </a:lnTo>
                  <a:lnTo>
                    <a:pt x="17736" y="183226"/>
                  </a:lnTo>
                  <a:lnTo>
                    <a:pt x="33263" y="204928"/>
                  </a:lnTo>
                  <a:lnTo>
                    <a:pt x="66236" y="237924"/>
                  </a:lnTo>
                  <a:lnTo>
                    <a:pt x="87183" y="246396"/>
                  </a:lnTo>
                  <a:lnTo>
                    <a:pt x="99320" y="248655"/>
                  </a:lnTo>
                  <a:lnTo>
                    <a:pt x="122163" y="244926"/>
                  </a:lnTo>
                  <a:lnTo>
                    <a:pt x="176236" y="2215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995410" y="1420427"/>
              <a:ext cx="353416" cy="579988"/>
            </a:xfrm>
            <a:custGeom>
              <a:avLst/>
              <a:gdLst/>
              <a:ahLst/>
              <a:cxnLst/>
              <a:rect l="0" t="0" r="0" b="0"/>
              <a:pathLst>
                <a:path w="353416" h="579988">
                  <a:moveTo>
                    <a:pt x="16569" y="579987"/>
                  </a:moveTo>
                  <a:lnTo>
                    <a:pt x="10503" y="546365"/>
                  </a:lnTo>
                  <a:lnTo>
                    <a:pt x="15024" y="494664"/>
                  </a:lnTo>
                  <a:lnTo>
                    <a:pt x="16112" y="443962"/>
                  </a:lnTo>
                  <a:lnTo>
                    <a:pt x="16434" y="386435"/>
                  </a:lnTo>
                  <a:lnTo>
                    <a:pt x="16530" y="336635"/>
                  </a:lnTo>
                  <a:lnTo>
                    <a:pt x="16558" y="287954"/>
                  </a:lnTo>
                  <a:lnTo>
                    <a:pt x="13446" y="240775"/>
                  </a:lnTo>
                  <a:lnTo>
                    <a:pt x="8235" y="189751"/>
                  </a:lnTo>
                  <a:lnTo>
                    <a:pt x="6691" y="140708"/>
                  </a:lnTo>
                  <a:lnTo>
                    <a:pt x="6169" y="82215"/>
                  </a:lnTo>
                  <a:lnTo>
                    <a:pt x="0" y="26770"/>
                  </a:lnTo>
                  <a:lnTo>
                    <a:pt x="2576" y="3050"/>
                  </a:lnTo>
                  <a:lnTo>
                    <a:pt x="4901" y="0"/>
                  </a:lnTo>
                  <a:lnTo>
                    <a:pt x="7620" y="2646"/>
                  </a:lnTo>
                  <a:lnTo>
                    <a:pt x="17037" y="34967"/>
                  </a:lnTo>
                  <a:lnTo>
                    <a:pt x="27236" y="85877"/>
                  </a:lnTo>
                  <a:lnTo>
                    <a:pt x="37667" y="134887"/>
                  </a:lnTo>
                  <a:lnTo>
                    <a:pt x="51287" y="182163"/>
                  </a:lnTo>
                  <a:lnTo>
                    <a:pt x="67020" y="233216"/>
                  </a:lnTo>
                  <a:lnTo>
                    <a:pt x="82210" y="285387"/>
                  </a:lnTo>
                  <a:lnTo>
                    <a:pt x="98409" y="334771"/>
                  </a:lnTo>
                  <a:lnTo>
                    <a:pt x="119953" y="393379"/>
                  </a:lnTo>
                  <a:lnTo>
                    <a:pt x="153651" y="452641"/>
                  </a:lnTo>
                  <a:lnTo>
                    <a:pt x="181558" y="489972"/>
                  </a:lnTo>
                  <a:lnTo>
                    <a:pt x="208174" y="507042"/>
                  </a:lnTo>
                  <a:lnTo>
                    <a:pt x="231189" y="509353"/>
                  </a:lnTo>
                  <a:lnTo>
                    <a:pt x="243876" y="508331"/>
                  </a:lnTo>
                  <a:lnTo>
                    <a:pt x="267333" y="497837"/>
                  </a:lnTo>
                  <a:lnTo>
                    <a:pt x="278501" y="490125"/>
                  </a:lnTo>
                  <a:lnTo>
                    <a:pt x="305399" y="451326"/>
                  </a:lnTo>
                  <a:lnTo>
                    <a:pt x="331176" y="391555"/>
                  </a:lnTo>
                  <a:lnTo>
                    <a:pt x="339463" y="356089"/>
                  </a:lnTo>
                  <a:lnTo>
                    <a:pt x="347852" y="296594"/>
                  </a:lnTo>
                  <a:lnTo>
                    <a:pt x="352369" y="235753"/>
                  </a:lnTo>
                  <a:lnTo>
                    <a:pt x="353152" y="186963"/>
                  </a:lnTo>
                  <a:lnTo>
                    <a:pt x="353415" y="127963"/>
                  </a:lnTo>
                  <a:lnTo>
                    <a:pt x="347878" y="65659"/>
                  </a:lnTo>
                  <a:lnTo>
                    <a:pt x="345142" y="37882"/>
                  </a:lnTo>
                  <a:lnTo>
                    <a:pt x="342952" y="9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341130" y="1737202"/>
              <a:ext cx="165690" cy="200091"/>
            </a:xfrm>
            <a:custGeom>
              <a:avLst/>
              <a:gdLst/>
              <a:ahLst/>
              <a:cxnLst/>
              <a:rect l="0" t="0" r="0" b="0"/>
              <a:pathLst>
                <a:path w="165690" h="200091">
                  <a:moveTo>
                    <a:pt x="165689" y="21057"/>
                  </a:moveTo>
                  <a:lnTo>
                    <a:pt x="148921" y="15467"/>
                  </a:lnTo>
                  <a:lnTo>
                    <a:pt x="97343" y="19909"/>
                  </a:lnTo>
                  <a:lnTo>
                    <a:pt x="73311" y="25616"/>
                  </a:lnTo>
                  <a:lnTo>
                    <a:pt x="54052" y="38291"/>
                  </a:lnTo>
                  <a:lnTo>
                    <a:pt x="16500" y="77875"/>
                  </a:lnTo>
                  <a:lnTo>
                    <a:pt x="6576" y="96612"/>
                  </a:lnTo>
                  <a:lnTo>
                    <a:pt x="0" y="132481"/>
                  </a:lnTo>
                  <a:lnTo>
                    <a:pt x="4702" y="155976"/>
                  </a:lnTo>
                  <a:lnTo>
                    <a:pt x="20502" y="185815"/>
                  </a:lnTo>
                  <a:lnTo>
                    <a:pt x="26783" y="194066"/>
                  </a:lnTo>
                  <a:lnTo>
                    <a:pt x="35650" y="198398"/>
                  </a:lnTo>
                  <a:lnTo>
                    <a:pt x="57981" y="200090"/>
                  </a:lnTo>
                  <a:lnTo>
                    <a:pt x="77265" y="193824"/>
                  </a:lnTo>
                  <a:lnTo>
                    <a:pt x="108708" y="170737"/>
                  </a:lnTo>
                  <a:lnTo>
                    <a:pt x="124759" y="144955"/>
                  </a:lnTo>
                  <a:lnTo>
                    <a:pt x="139493" y="95227"/>
                  </a:lnTo>
                  <a:lnTo>
                    <a:pt x="142348" y="63770"/>
                  </a:lnTo>
                  <a:lnTo>
                    <a:pt x="137377" y="39650"/>
                  </a:lnTo>
                  <a:lnTo>
                    <a:pt x="1130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549367" y="1768787"/>
              <a:ext cx="157494" cy="192538"/>
            </a:xfrm>
            <a:custGeom>
              <a:avLst/>
              <a:gdLst/>
              <a:ahLst/>
              <a:cxnLst/>
              <a:rect l="0" t="0" r="0" b="0"/>
              <a:pathLst>
                <a:path w="157494" h="192538">
                  <a:moveTo>
                    <a:pt x="10094" y="21057"/>
                  </a:moveTo>
                  <a:lnTo>
                    <a:pt x="1761" y="58535"/>
                  </a:lnTo>
                  <a:lnTo>
                    <a:pt x="0" y="109958"/>
                  </a:lnTo>
                  <a:lnTo>
                    <a:pt x="5283" y="145664"/>
                  </a:lnTo>
                  <a:lnTo>
                    <a:pt x="19847" y="172881"/>
                  </a:lnTo>
                  <a:lnTo>
                    <a:pt x="35486" y="185241"/>
                  </a:lnTo>
                  <a:lnTo>
                    <a:pt x="44569" y="190174"/>
                  </a:lnTo>
                  <a:lnTo>
                    <a:pt x="64021" y="192537"/>
                  </a:lnTo>
                  <a:lnTo>
                    <a:pt x="83195" y="188517"/>
                  </a:lnTo>
                  <a:lnTo>
                    <a:pt x="99514" y="178932"/>
                  </a:lnTo>
                  <a:lnTo>
                    <a:pt x="121857" y="149203"/>
                  </a:lnTo>
                  <a:lnTo>
                    <a:pt x="145969" y="86661"/>
                  </a:lnTo>
                  <a:lnTo>
                    <a:pt x="154079" y="47124"/>
                  </a:lnTo>
                  <a:lnTo>
                    <a:pt x="15749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759503" y="1747926"/>
              <a:ext cx="189513" cy="260071"/>
            </a:xfrm>
            <a:custGeom>
              <a:avLst/>
              <a:gdLst/>
              <a:ahLst/>
              <a:cxnLst/>
              <a:rect l="0" t="0" r="0" b="0"/>
              <a:pathLst>
                <a:path w="189513" h="260071">
                  <a:moveTo>
                    <a:pt x="0" y="62975"/>
                  </a:moveTo>
                  <a:lnTo>
                    <a:pt x="14654" y="121592"/>
                  </a:lnTo>
                  <a:lnTo>
                    <a:pt x="28197" y="175766"/>
                  </a:lnTo>
                  <a:lnTo>
                    <a:pt x="39018" y="234647"/>
                  </a:lnTo>
                  <a:lnTo>
                    <a:pt x="39568" y="258597"/>
                  </a:lnTo>
                  <a:lnTo>
                    <a:pt x="38076" y="260070"/>
                  </a:lnTo>
                  <a:lnTo>
                    <a:pt x="35913" y="257543"/>
                  </a:lnTo>
                  <a:lnTo>
                    <a:pt x="32154" y="195890"/>
                  </a:lnTo>
                  <a:lnTo>
                    <a:pt x="34873" y="146031"/>
                  </a:lnTo>
                  <a:lnTo>
                    <a:pt x="43088" y="94213"/>
                  </a:lnTo>
                  <a:lnTo>
                    <a:pt x="56050" y="48054"/>
                  </a:lnTo>
                  <a:lnTo>
                    <a:pt x="81392" y="6605"/>
                  </a:lnTo>
                  <a:lnTo>
                    <a:pt x="91696" y="1999"/>
                  </a:lnTo>
                  <a:lnTo>
                    <a:pt x="118742" y="0"/>
                  </a:lnTo>
                  <a:lnTo>
                    <a:pt x="130634" y="3444"/>
                  </a:lnTo>
                  <a:lnTo>
                    <a:pt x="150086" y="16630"/>
                  </a:lnTo>
                  <a:lnTo>
                    <a:pt x="174191" y="49373"/>
                  </a:lnTo>
                  <a:lnTo>
                    <a:pt x="184972" y="94300"/>
                  </a:lnTo>
                  <a:lnTo>
                    <a:pt x="188167" y="144656"/>
                  </a:lnTo>
                  <a:lnTo>
                    <a:pt x="189246" y="203329"/>
                  </a:lnTo>
                  <a:lnTo>
                    <a:pt x="189512" y="2419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991130" y="1718340"/>
              <a:ext cx="228711" cy="323083"/>
            </a:xfrm>
            <a:custGeom>
              <a:avLst/>
              <a:gdLst/>
              <a:ahLst/>
              <a:cxnLst/>
              <a:rect l="0" t="0" r="0" b="0"/>
              <a:pathLst>
                <a:path w="228711" h="323083">
                  <a:moveTo>
                    <a:pt x="178984" y="8333"/>
                  </a:moveTo>
                  <a:lnTo>
                    <a:pt x="141506" y="0"/>
                  </a:lnTo>
                  <a:lnTo>
                    <a:pt x="117874" y="1120"/>
                  </a:lnTo>
                  <a:lnTo>
                    <a:pt x="74106" y="20903"/>
                  </a:lnTo>
                  <a:lnTo>
                    <a:pt x="37255" y="47341"/>
                  </a:lnTo>
                  <a:lnTo>
                    <a:pt x="28256" y="67394"/>
                  </a:lnTo>
                  <a:lnTo>
                    <a:pt x="25856" y="79292"/>
                  </a:lnTo>
                  <a:lnTo>
                    <a:pt x="28936" y="88395"/>
                  </a:lnTo>
                  <a:lnTo>
                    <a:pt x="35668" y="95633"/>
                  </a:lnTo>
                  <a:lnTo>
                    <a:pt x="95114" y="134945"/>
                  </a:lnTo>
                  <a:lnTo>
                    <a:pt x="154682" y="177041"/>
                  </a:lnTo>
                  <a:lnTo>
                    <a:pt x="196280" y="210851"/>
                  </a:lnTo>
                  <a:lnTo>
                    <a:pt x="216864" y="240694"/>
                  </a:lnTo>
                  <a:lnTo>
                    <a:pt x="225065" y="262513"/>
                  </a:lnTo>
                  <a:lnTo>
                    <a:pt x="228710" y="287808"/>
                  </a:lnTo>
                  <a:lnTo>
                    <a:pt x="226173" y="297595"/>
                  </a:lnTo>
                  <a:lnTo>
                    <a:pt x="220972" y="305290"/>
                  </a:lnTo>
                  <a:lnTo>
                    <a:pt x="213995" y="311589"/>
                  </a:lnTo>
                  <a:lnTo>
                    <a:pt x="193764" y="318589"/>
                  </a:lnTo>
                  <a:lnTo>
                    <a:pt x="137060" y="323082"/>
                  </a:lnTo>
                  <a:lnTo>
                    <a:pt x="75110" y="312590"/>
                  </a:lnTo>
                  <a:lnTo>
                    <a:pt x="11677" y="287295"/>
                  </a:lnTo>
                  <a:lnTo>
                    <a:pt x="0" y="2820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410611" y="263212"/>
            <a:ext cx="2522020" cy="664526"/>
            <a:chOff x="410611" y="263212"/>
            <a:chExt cx="2522020" cy="664526"/>
          </a:xfrm>
        </p:grpSpPr>
        <p:sp>
          <p:nvSpPr>
            <p:cNvPr id="2" name="Freeform 1"/>
            <p:cNvSpPr/>
            <p:nvPr/>
          </p:nvSpPr>
          <p:spPr>
            <a:xfrm>
              <a:off x="668740" y="305326"/>
              <a:ext cx="26141" cy="473783"/>
            </a:xfrm>
            <a:custGeom>
              <a:avLst/>
              <a:gdLst/>
              <a:ahLst/>
              <a:cxnLst/>
              <a:rect l="0" t="0" r="0" b="0"/>
              <a:pathLst>
                <a:path w="26141" h="473783">
                  <a:moveTo>
                    <a:pt x="26140" y="0"/>
                  </a:moveTo>
                  <a:lnTo>
                    <a:pt x="18905" y="27556"/>
                  </a:lnTo>
                  <a:lnTo>
                    <a:pt x="19382" y="86898"/>
                  </a:lnTo>
                  <a:lnTo>
                    <a:pt x="24805" y="149356"/>
                  </a:lnTo>
                  <a:lnTo>
                    <a:pt x="20156" y="203741"/>
                  </a:lnTo>
                  <a:lnTo>
                    <a:pt x="16958" y="253130"/>
                  </a:lnTo>
                  <a:lnTo>
                    <a:pt x="16011" y="308578"/>
                  </a:lnTo>
                  <a:lnTo>
                    <a:pt x="15730" y="363872"/>
                  </a:lnTo>
                  <a:lnTo>
                    <a:pt x="7230" y="425382"/>
                  </a:lnTo>
                  <a:lnTo>
                    <a:pt x="0" y="457882"/>
                  </a:lnTo>
                  <a:lnTo>
                    <a:pt x="525" y="463182"/>
                  </a:lnTo>
                  <a:lnTo>
                    <a:pt x="5083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10611" y="273740"/>
              <a:ext cx="536954" cy="63172"/>
            </a:xfrm>
            <a:custGeom>
              <a:avLst/>
              <a:gdLst/>
              <a:ahLst/>
              <a:cxnLst/>
              <a:rect l="0" t="0" r="0" b="0"/>
              <a:pathLst>
                <a:path w="536954" h="63172">
                  <a:moveTo>
                    <a:pt x="536953" y="0"/>
                  </a:moveTo>
                  <a:lnTo>
                    <a:pt x="481909" y="17959"/>
                  </a:lnTo>
                  <a:lnTo>
                    <a:pt x="427381" y="28548"/>
                  </a:lnTo>
                  <a:lnTo>
                    <a:pt x="377756" y="30686"/>
                  </a:lnTo>
                  <a:lnTo>
                    <a:pt x="326007" y="34439"/>
                  </a:lnTo>
                  <a:lnTo>
                    <a:pt x="270510" y="39840"/>
                  </a:lnTo>
                  <a:lnTo>
                    <a:pt x="212732" y="44560"/>
                  </a:lnTo>
                  <a:lnTo>
                    <a:pt x="158568" y="50248"/>
                  </a:lnTo>
                  <a:lnTo>
                    <a:pt x="108594" y="51933"/>
                  </a:lnTo>
                  <a:lnTo>
                    <a:pt x="49787" y="5809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29800" y="263212"/>
              <a:ext cx="344149" cy="474293"/>
            </a:xfrm>
            <a:custGeom>
              <a:avLst/>
              <a:gdLst/>
              <a:ahLst/>
              <a:cxnLst/>
              <a:rect l="0" t="0" r="0" b="0"/>
              <a:pathLst>
                <a:path w="344149" h="474293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37662"/>
                  </a:lnTo>
                  <a:lnTo>
                    <a:pt x="6643" y="192867"/>
                  </a:lnTo>
                  <a:lnTo>
                    <a:pt x="10180" y="253678"/>
                  </a:lnTo>
                  <a:lnTo>
                    <a:pt x="15517" y="313030"/>
                  </a:lnTo>
                  <a:lnTo>
                    <a:pt x="17098" y="367660"/>
                  </a:lnTo>
                  <a:lnTo>
                    <a:pt x="17567" y="417772"/>
                  </a:lnTo>
                  <a:lnTo>
                    <a:pt x="12136" y="471037"/>
                  </a:lnTo>
                  <a:lnTo>
                    <a:pt x="10503" y="474292"/>
                  </a:lnTo>
                  <a:lnTo>
                    <a:pt x="9414" y="471782"/>
                  </a:lnTo>
                  <a:lnTo>
                    <a:pt x="7523" y="414377"/>
                  </a:lnTo>
                  <a:lnTo>
                    <a:pt x="10412" y="361139"/>
                  </a:lnTo>
                  <a:lnTo>
                    <a:pt x="21901" y="316481"/>
                  </a:lnTo>
                  <a:lnTo>
                    <a:pt x="37577" y="290044"/>
                  </a:lnTo>
                  <a:lnTo>
                    <a:pt x="45011" y="285780"/>
                  </a:lnTo>
                  <a:lnTo>
                    <a:pt x="62629" y="284161"/>
                  </a:lnTo>
                  <a:lnTo>
                    <a:pt x="71071" y="287706"/>
                  </a:lnTo>
                  <a:lnTo>
                    <a:pt x="94130" y="309464"/>
                  </a:lnTo>
                  <a:lnTo>
                    <a:pt x="119763" y="348258"/>
                  </a:lnTo>
                  <a:lnTo>
                    <a:pt x="136438" y="395305"/>
                  </a:lnTo>
                  <a:lnTo>
                    <a:pt x="143761" y="441470"/>
                  </a:lnTo>
                  <a:lnTo>
                    <a:pt x="146216" y="441712"/>
                  </a:lnTo>
                  <a:lnTo>
                    <a:pt x="152063" y="432623"/>
                  </a:lnTo>
                  <a:lnTo>
                    <a:pt x="164271" y="408944"/>
                  </a:lnTo>
                  <a:lnTo>
                    <a:pt x="208546" y="372250"/>
                  </a:lnTo>
                  <a:lnTo>
                    <a:pt x="268420" y="348397"/>
                  </a:lnTo>
                  <a:lnTo>
                    <a:pt x="289434" y="339677"/>
                  </a:lnTo>
                  <a:lnTo>
                    <a:pt x="306572" y="328002"/>
                  </a:lnTo>
                  <a:lnTo>
                    <a:pt x="312079" y="319274"/>
                  </a:lnTo>
                  <a:lnTo>
                    <a:pt x="318196" y="297097"/>
                  </a:lnTo>
                  <a:lnTo>
                    <a:pt x="314676" y="274763"/>
                  </a:lnTo>
                  <a:lnTo>
                    <a:pt x="310462" y="263894"/>
                  </a:lnTo>
                  <a:lnTo>
                    <a:pt x="301803" y="256648"/>
                  </a:lnTo>
                  <a:lnTo>
                    <a:pt x="276585" y="248596"/>
                  </a:lnTo>
                  <a:lnTo>
                    <a:pt x="252119" y="251257"/>
                  </a:lnTo>
                  <a:lnTo>
                    <a:pt x="230716" y="261408"/>
                  </a:lnTo>
                  <a:lnTo>
                    <a:pt x="213405" y="277618"/>
                  </a:lnTo>
                  <a:lnTo>
                    <a:pt x="204152" y="302760"/>
                  </a:lnTo>
                  <a:lnTo>
                    <a:pt x="202062" y="346680"/>
                  </a:lnTo>
                  <a:lnTo>
                    <a:pt x="211836" y="397853"/>
                  </a:lnTo>
                  <a:lnTo>
                    <a:pt x="227215" y="425418"/>
                  </a:lnTo>
                  <a:lnTo>
                    <a:pt x="246164" y="437859"/>
                  </a:lnTo>
                  <a:lnTo>
                    <a:pt x="269014" y="444948"/>
                  </a:lnTo>
                  <a:lnTo>
                    <a:pt x="301609" y="442362"/>
                  </a:lnTo>
                  <a:lnTo>
                    <a:pt x="344148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47689" y="472788"/>
              <a:ext cx="153722" cy="454950"/>
            </a:xfrm>
            <a:custGeom>
              <a:avLst/>
              <a:gdLst/>
              <a:ahLst/>
              <a:cxnLst/>
              <a:rect l="0" t="0" r="0" b="0"/>
              <a:pathLst>
                <a:path w="153722" h="454950">
                  <a:moveTo>
                    <a:pt x="0" y="179978"/>
                  </a:moveTo>
                  <a:lnTo>
                    <a:pt x="11453" y="228909"/>
                  </a:lnTo>
                  <a:lnTo>
                    <a:pt x="24749" y="288040"/>
                  </a:lnTo>
                  <a:lnTo>
                    <a:pt x="42138" y="350533"/>
                  </a:lnTo>
                  <a:lnTo>
                    <a:pt x="50567" y="410590"/>
                  </a:lnTo>
                  <a:lnTo>
                    <a:pt x="58298" y="454949"/>
                  </a:lnTo>
                  <a:lnTo>
                    <a:pt x="57583" y="454539"/>
                  </a:lnTo>
                  <a:lnTo>
                    <a:pt x="41623" y="395256"/>
                  </a:lnTo>
                  <a:lnTo>
                    <a:pt x="31440" y="346710"/>
                  </a:lnTo>
                  <a:lnTo>
                    <a:pt x="21014" y="292161"/>
                  </a:lnTo>
                  <a:lnTo>
                    <a:pt x="13635" y="234665"/>
                  </a:lnTo>
                  <a:lnTo>
                    <a:pt x="8329" y="180584"/>
                  </a:lnTo>
                  <a:lnTo>
                    <a:pt x="5587" y="130635"/>
                  </a:lnTo>
                  <a:lnTo>
                    <a:pt x="9552" y="71836"/>
                  </a:lnTo>
                  <a:lnTo>
                    <a:pt x="21418" y="29263"/>
                  </a:lnTo>
                  <a:lnTo>
                    <a:pt x="36425" y="10438"/>
                  </a:lnTo>
                  <a:lnTo>
                    <a:pt x="45340" y="3781"/>
                  </a:lnTo>
                  <a:lnTo>
                    <a:pt x="54793" y="512"/>
                  </a:lnTo>
                  <a:lnTo>
                    <a:pt x="74655" y="0"/>
                  </a:lnTo>
                  <a:lnTo>
                    <a:pt x="83695" y="3841"/>
                  </a:lnTo>
                  <a:lnTo>
                    <a:pt x="107597" y="26014"/>
                  </a:lnTo>
                  <a:lnTo>
                    <a:pt x="143732" y="75215"/>
                  </a:lnTo>
                  <a:lnTo>
                    <a:pt x="153721" y="117612"/>
                  </a:lnTo>
                  <a:lnTo>
                    <a:pt x="149819" y="144071"/>
                  </a:lnTo>
                  <a:lnTo>
                    <a:pt x="134468" y="175578"/>
                  </a:lnTo>
                  <a:lnTo>
                    <a:pt x="120595" y="190891"/>
                  </a:lnTo>
                  <a:lnTo>
                    <a:pt x="102731" y="201596"/>
                  </a:lnTo>
                  <a:lnTo>
                    <a:pt x="44469" y="209595"/>
                  </a:lnTo>
                  <a:lnTo>
                    <a:pt x="21057" y="2115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54303" y="515896"/>
              <a:ext cx="175683" cy="174637"/>
            </a:xfrm>
            <a:custGeom>
              <a:avLst/>
              <a:gdLst/>
              <a:ahLst/>
              <a:cxnLst/>
              <a:rect l="0" t="0" r="0" b="0"/>
              <a:pathLst>
                <a:path w="175683" h="174637">
                  <a:moveTo>
                    <a:pt x="98712" y="52642"/>
                  </a:moveTo>
                  <a:lnTo>
                    <a:pt x="98712" y="30286"/>
                  </a:lnTo>
                  <a:lnTo>
                    <a:pt x="95203" y="22530"/>
                  </a:lnTo>
                  <a:lnTo>
                    <a:pt x="81944" y="10793"/>
                  </a:lnTo>
                  <a:lnTo>
                    <a:pt x="73496" y="8365"/>
                  </a:lnTo>
                  <a:lnTo>
                    <a:pt x="54749" y="8787"/>
                  </a:lnTo>
                  <a:lnTo>
                    <a:pt x="37839" y="15994"/>
                  </a:lnTo>
                  <a:lnTo>
                    <a:pt x="30054" y="21191"/>
                  </a:lnTo>
                  <a:lnTo>
                    <a:pt x="18285" y="36324"/>
                  </a:lnTo>
                  <a:lnTo>
                    <a:pt x="1197" y="74635"/>
                  </a:lnTo>
                  <a:lnTo>
                    <a:pt x="0" y="95172"/>
                  </a:lnTo>
                  <a:lnTo>
                    <a:pt x="4537" y="115998"/>
                  </a:lnTo>
                  <a:lnTo>
                    <a:pt x="14353" y="136953"/>
                  </a:lnTo>
                  <a:lnTo>
                    <a:pt x="38622" y="162891"/>
                  </a:lnTo>
                  <a:lnTo>
                    <a:pt x="61087" y="171832"/>
                  </a:lnTo>
                  <a:lnTo>
                    <a:pt x="85499" y="174636"/>
                  </a:lnTo>
                  <a:lnTo>
                    <a:pt x="108048" y="171982"/>
                  </a:lnTo>
                  <a:lnTo>
                    <a:pt x="126648" y="163784"/>
                  </a:lnTo>
                  <a:lnTo>
                    <a:pt x="157653" y="139457"/>
                  </a:lnTo>
                  <a:lnTo>
                    <a:pt x="173628" y="113460"/>
                  </a:lnTo>
                  <a:lnTo>
                    <a:pt x="175682" y="90591"/>
                  </a:lnTo>
                  <a:lnTo>
                    <a:pt x="167468" y="43371"/>
                  </a:lnTo>
                  <a:lnTo>
                    <a:pt x="152360" y="16490"/>
                  </a:lnTo>
                  <a:lnTo>
                    <a:pt x="139713" y="7329"/>
                  </a:lnTo>
                  <a:lnTo>
                    <a:pt x="11976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10943" y="487237"/>
              <a:ext cx="146004" cy="173181"/>
            </a:xfrm>
            <a:custGeom>
              <a:avLst/>
              <a:gdLst/>
              <a:ahLst/>
              <a:cxnLst/>
              <a:rect l="0" t="0" r="0" b="0"/>
              <a:pathLst>
                <a:path w="146004" h="173181">
                  <a:moveTo>
                    <a:pt x="126342" y="18130"/>
                  </a:moveTo>
                  <a:lnTo>
                    <a:pt x="115163" y="6952"/>
                  </a:lnTo>
                  <a:lnTo>
                    <a:pt x="97197" y="1464"/>
                  </a:lnTo>
                  <a:lnTo>
                    <a:pt x="85855" y="0"/>
                  </a:lnTo>
                  <a:lnTo>
                    <a:pt x="63894" y="4613"/>
                  </a:lnTo>
                  <a:lnTo>
                    <a:pt x="34919" y="20364"/>
                  </a:lnTo>
                  <a:lnTo>
                    <a:pt x="20199" y="34331"/>
                  </a:lnTo>
                  <a:lnTo>
                    <a:pt x="9757" y="52237"/>
                  </a:lnTo>
                  <a:lnTo>
                    <a:pt x="8844" y="60755"/>
                  </a:lnTo>
                  <a:lnTo>
                    <a:pt x="14069" y="76459"/>
                  </a:lnTo>
                  <a:lnTo>
                    <a:pt x="27310" y="88118"/>
                  </a:lnTo>
                  <a:lnTo>
                    <a:pt x="81758" y="108889"/>
                  </a:lnTo>
                  <a:lnTo>
                    <a:pt x="136545" y="126860"/>
                  </a:lnTo>
                  <a:lnTo>
                    <a:pt x="142502" y="133901"/>
                  </a:lnTo>
                  <a:lnTo>
                    <a:pt x="145304" y="143274"/>
                  </a:lnTo>
                  <a:lnTo>
                    <a:pt x="146003" y="154202"/>
                  </a:lnTo>
                  <a:lnTo>
                    <a:pt x="141788" y="161487"/>
                  </a:lnTo>
                  <a:lnTo>
                    <a:pt x="134300" y="166344"/>
                  </a:lnTo>
                  <a:lnTo>
                    <a:pt x="98284" y="173180"/>
                  </a:lnTo>
                  <a:lnTo>
                    <a:pt x="56807" y="172085"/>
                  </a:lnTo>
                  <a:lnTo>
                    <a:pt x="0" y="165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32041" y="452725"/>
              <a:ext cx="147400" cy="168574"/>
            </a:xfrm>
            <a:custGeom>
              <a:avLst/>
              <a:gdLst/>
              <a:ahLst/>
              <a:cxnLst/>
              <a:rect l="0" t="0" r="0" b="0"/>
              <a:pathLst>
                <a:path w="147400" h="168574">
                  <a:moveTo>
                    <a:pt x="147399" y="0"/>
                  </a:moveTo>
                  <a:lnTo>
                    <a:pt x="93524" y="19128"/>
                  </a:lnTo>
                  <a:lnTo>
                    <a:pt x="47541" y="49803"/>
                  </a:lnTo>
                  <a:lnTo>
                    <a:pt x="25134" y="70388"/>
                  </a:lnTo>
                  <a:lnTo>
                    <a:pt x="24945" y="76171"/>
                  </a:lnTo>
                  <a:lnTo>
                    <a:pt x="29498" y="81197"/>
                  </a:lnTo>
                  <a:lnTo>
                    <a:pt x="58263" y="93858"/>
                  </a:lnTo>
                  <a:lnTo>
                    <a:pt x="104315" y="114206"/>
                  </a:lnTo>
                  <a:lnTo>
                    <a:pt x="119672" y="130307"/>
                  </a:lnTo>
                  <a:lnTo>
                    <a:pt x="125405" y="139514"/>
                  </a:lnTo>
                  <a:lnTo>
                    <a:pt x="125717" y="147991"/>
                  </a:lnTo>
                  <a:lnTo>
                    <a:pt x="122416" y="155983"/>
                  </a:lnTo>
                  <a:lnTo>
                    <a:pt x="116706" y="163650"/>
                  </a:lnTo>
                  <a:lnTo>
                    <a:pt x="109389" y="167592"/>
                  </a:lnTo>
                  <a:lnTo>
                    <a:pt x="56736" y="168573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28782" y="474701"/>
              <a:ext cx="151358" cy="174988"/>
            </a:xfrm>
            <a:custGeom>
              <a:avLst/>
              <a:gdLst/>
              <a:ahLst/>
              <a:cxnLst/>
              <a:rect l="0" t="0" r="0" b="0"/>
              <a:pathLst>
                <a:path w="151358" h="174988">
                  <a:moveTo>
                    <a:pt x="3300" y="72780"/>
                  </a:moveTo>
                  <a:lnTo>
                    <a:pt x="61917" y="72780"/>
                  </a:lnTo>
                  <a:lnTo>
                    <a:pt x="118514" y="61328"/>
                  </a:lnTo>
                  <a:lnTo>
                    <a:pt x="129243" y="58126"/>
                  </a:lnTo>
                  <a:lnTo>
                    <a:pt x="137565" y="52482"/>
                  </a:lnTo>
                  <a:lnTo>
                    <a:pt x="149931" y="36853"/>
                  </a:lnTo>
                  <a:lnTo>
                    <a:pt x="151357" y="27772"/>
                  </a:lnTo>
                  <a:lnTo>
                    <a:pt x="146702" y="8323"/>
                  </a:lnTo>
                  <a:lnTo>
                    <a:pt x="139846" y="2903"/>
                  </a:lnTo>
                  <a:lnTo>
                    <a:pt x="119750" y="0"/>
                  </a:lnTo>
                  <a:lnTo>
                    <a:pt x="101459" y="5728"/>
                  </a:lnTo>
                  <a:lnTo>
                    <a:pt x="40058" y="48603"/>
                  </a:lnTo>
                  <a:lnTo>
                    <a:pt x="11818" y="77537"/>
                  </a:lnTo>
                  <a:lnTo>
                    <a:pt x="2017" y="95951"/>
                  </a:lnTo>
                  <a:lnTo>
                    <a:pt x="0" y="115834"/>
                  </a:lnTo>
                  <a:lnTo>
                    <a:pt x="4173" y="135199"/>
                  </a:lnTo>
                  <a:lnTo>
                    <a:pt x="13827" y="151605"/>
                  </a:lnTo>
                  <a:lnTo>
                    <a:pt x="32155" y="163575"/>
                  </a:lnTo>
                  <a:lnTo>
                    <a:pt x="55899" y="171625"/>
                  </a:lnTo>
                  <a:lnTo>
                    <a:pt x="94405" y="174987"/>
                  </a:lnTo>
                  <a:lnTo>
                    <a:pt x="126220" y="169095"/>
                  </a:lnTo>
                  <a:lnTo>
                    <a:pt x="150699" y="1570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53181" y="452725"/>
              <a:ext cx="85610" cy="168457"/>
            </a:xfrm>
            <a:custGeom>
              <a:avLst/>
              <a:gdLst/>
              <a:ahLst/>
              <a:cxnLst/>
              <a:rect l="0" t="0" r="0" b="0"/>
              <a:pathLst>
                <a:path w="85610" h="168457">
                  <a:moveTo>
                    <a:pt x="84228" y="0"/>
                  </a:moveTo>
                  <a:lnTo>
                    <a:pt x="40265" y="20243"/>
                  </a:lnTo>
                  <a:lnTo>
                    <a:pt x="35032" y="27534"/>
                  </a:lnTo>
                  <a:lnTo>
                    <a:pt x="32714" y="35903"/>
                  </a:lnTo>
                  <a:lnTo>
                    <a:pt x="32338" y="44992"/>
                  </a:lnTo>
                  <a:lnTo>
                    <a:pt x="35596" y="52222"/>
                  </a:lnTo>
                  <a:lnTo>
                    <a:pt x="75929" y="89641"/>
                  </a:lnTo>
                  <a:lnTo>
                    <a:pt x="85609" y="107691"/>
                  </a:lnTo>
                  <a:lnTo>
                    <a:pt x="85148" y="116247"/>
                  </a:lnTo>
                  <a:lnTo>
                    <a:pt x="75279" y="131994"/>
                  </a:lnTo>
                  <a:lnTo>
                    <a:pt x="56074" y="14367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25051" y="431668"/>
              <a:ext cx="107580" cy="200042"/>
            </a:xfrm>
            <a:custGeom>
              <a:avLst/>
              <a:gdLst/>
              <a:ahLst/>
              <a:cxnLst/>
              <a:rect l="0" t="0" r="0" b="0"/>
              <a:pathLst>
                <a:path w="107580" h="200042">
                  <a:moveTo>
                    <a:pt x="101871" y="0"/>
                  </a:moveTo>
                  <a:lnTo>
                    <a:pt x="79514" y="0"/>
                  </a:lnTo>
                  <a:lnTo>
                    <a:pt x="70589" y="3509"/>
                  </a:lnTo>
                  <a:lnTo>
                    <a:pt x="9533" y="55659"/>
                  </a:lnTo>
                  <a:lnTo>
                    <a:pt x="1708" y="65182"/>
                  </a:lnTo>
                  <a:lnTo>
                    <a:pt x="0" y="72701"/>
                  </a:lnTo>
                  <a:lnTo>
                    <a:pt x="2372" y="78883"/>
                  </a:lnTo>
                  <a:lnTo>
                    <a:pt x="7462" y="84174"/>
                  </a:lnTo>
                  <a:lnTo>
                    <a:pt x="25596" y="90053"/>
                  </a:lnTo>
                  <a:lnTo>
                    <a:pt x="69777" y="99417"/>
                  </a:lnTo>
                  <a:lnTo>
                    <a:pt x="96131" y="114725"/>
                  </a:lnTo>
                  <a:lnTo>
                    <a:pt x="101554" y="123276"/>
                  </a:lnTo>
                  <a:lnTo>
                    <a:pt x="107579" y="145257"/>
                  </a:lnTo>
                  <a:lnTo>
                    <a:pt x="105676" y="155329"/>
                  </a:lnTo>
                  <a:lnTo>
                    <a:pt x="94204" y="172760"/>
                  </a:lnTo>
                  <a:lnTo>
                    <a:pt x="68014" y="190138"/>
                  </a:lnTo>
                  <a:lnTo>
                    <a:pt x="17643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021678" y="239984"/>
            <a:ext cx="3263836" cy="489577"/>
            <a:chOff x="3021678" y="239984"/>
            <a:chExt cx="3263836" cy="489577"/>
          </a:xfrm>
        </p:grpSpPr>
        <p:sp>
          <p:nvSpPr>
            <p:cNvPr id="13" name="Freeform 12"/>
            <p:cNvSpPr/>
            <p:nvPr/>
          </p:nvSpPr>
          <p:spPr>
            <a:xfrm>
              <a:off x="3032207" y="494839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54144"/>
                  </a:lnTo>
                  <a:lnTo>
                    <a:pt x="7235" y="112285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21678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05906" y="452725"/>
              <a:ext cx="94758" cy="142352"/>
            </a:xfrm>
            <a:custGeom>
              <a:avLst/>
              <a:gdLst/>
              <a:ahLst/>
              <a:cxnLst/>
              <a:rect l="0" t="0" r="0" b="0"/>
              <a:pathLst>
                <a:path w="94758" h="142352">
                  <a:moveTo>
                    <a:pt x="0" y="0"/>
                  </a:moveTo>
                  <a:lnTo>
                    <a:pt x="17959" y="53875"/>
                  </a:lnTo>
                  <a:lnTo>
                    <a:pt x="38641" y="115922"/>
                  </a:lnTo>
                  <a:lnTo>
                    <a:pt x="45640" y="136918"/>
                  </a:lnTo>
                  <a:lnTo>
                    <a:pt x="50314" y="141582"/>
                  </a:lnTo>
                  <a:lnTo>
                    <a:pt x="55770" y="142351"/>
                  </a:lnTo>
                  <a:lnTo>
                    <a:pt x="61746" y="140524"/>
                  </a:lnTo>
                  <a:lnTo>
                    <a:pt x="65731" y="133457"/>
                  </a:lnTo>
                  <a:lnTo>
                    <a:pt x="78240" y="75099"/>
                  </a:lnTo>
                  <a:lnTo>
                    <a:pt x="91773" y="22267"/>
                  </a:lnTo>
                  <a:lnTo>
                    <a:pt x="94757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39706" y="436733"/>
              <a:ext cx="150471" cy="205506"/>
            </a:xfrm>
            <a:custGeom>
              <a:avLst/>
              <a:gdLst/>
              <a:ahLst/>
              <a:cxnLst/>
              <a:rect l="0" t="0" r="0" b="0"/>
              <a:pathLst>
                <a:path w="150471" h="205506">
                  <a:moveTo>
                    <a:pt x="13599" y="47577"/>
                  </a:moveTo>
                  <a:lnTo>
                    <a:pt x="50686" y="82324"/>
                  </a:lnTo>
                  <a:lnTo>
                    <a:pt x="68687" y="91486"/>
                  </a:lnTo>
                  <a:lnTo>
                    <a:pt x="88386" y="93219"/>
                  </a:lnTo>
                  <a:lnTo>
                    <a:pt x="98552" y="92043"/>
                  </a:lnTo>
                  <a:lnTo>
                    <a:pt x="106499" y="87750"/>
                  </a:lnTo>
                  <a:lnTo>
                    <a:pt x="118449" y="73621"/>
                  </a:lnTo>
                  <a:lnTo>
                    <a:pt x="121420" y="52523"/>
                  </a:lnTo>
                  <a:lnTo>
                    <a:pt x="117672" y="29888"/>
                  </a:lnTo>
                  <a:lnTo>
                    <a:pt x="108207" y="12030"/>
                  </a:lnTo>
                  <a:lnTo>
                    <a:pt x="100068" y="6331"/>
                  </a:lnTo>
                  <a:lnTo>
                    <a:pt x="78546" y="0"/>
                  </a:lnTo>
                  <a:lnTo>
                    <a:pt x="56503" y="3425"/>
                  </a:lnTo>
                  <a:lnTo>
                    <a:pt x="27482" y="18508"/>
                  </a:lnTo>
                  <a:lnTo>
                    <a:pt x="12750" y="32318"/>
                  </a:lnTo>
                  <a:lnTo>
                    <a:pt x="2304" y="50154"/>
                  </a:lnTo>
                  <a:lnTo>
                    <a:pt x="0" y="72899"/>
                  </a:lnTo>
                  <a:lnTo>
                    <a:pt x="11072" y="130981"/>
                  </a:lnTo>
                  <a:lnTo>
                    <a:pt x="17545" y="152496"/>
                  </a:lnTo>
                  <a:lnTo>
                    <a:pt x="23249" y="160807"/>
                  </a:lnTo>
                  <a:lnTo>
                    <a:pt x="49214" y="179263"/>
                  </a:lnTo>
                  <a:lnTo>
                    <a:pt x="87193" y="196690"/>
                  </a:lnTo>
                  <a:lnTo>
                    <a:pt x="150470" y="2055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58259" y="239984"/>
              <a:ext cx="132001" cy="402255"/>
            </a:xfrm>
            <a:custGeom>
              <a:avLst/>
              <a:gdLst/>
              <a:ahLst/>
              <a:cxnLst/>
              <a:rect l="0" t="0" r="0" b="0"/>
              <a:pathLst>
                <a:path w="132001" h="402255">
                  <a:moveTo>
                    <a:pt x="68829" y="402254"/>
                  </a:moveTo>
                  <a:lnTo>
                    <a:pt x="54174" y="349226"/>
                  </a:lnTo>
                  <a:lnTo>
                    <a:pt x="47867" y="299016"/>
                  </a:lnTo>
                  <a:lnTo>
                    <a:pt x="36568" y="240918"/>
                  </a:lnTo>
                  <a:lnTo>
                    <a:pt x="23072" y="184642"/>
                  </a:lnTo>
                  <a:lnTo>
                    <a:pt x="10311" y="131325"/>
                  </a:lnTo>
                  <a:lnTo>
                    <a:pt x="3457" y="75733"/>
                  </a:lnTo>
                  <a:lnTo>
                    <a:pt x="0" y="48903"/>
                  </a:lnTo>
                  <a:lnTo>
                    <a:pt x="2363" y="25280"/>
                  </a:lnTo>
                  <a:lnTo>
                    <a:pt x="6971" y="16407"/>
                  </a:lnTo>
                  <a:lnTo>
                    <a:pt x="21449" y="3429"/>
                  </a:lnTo>
                  <a:lnTo>
                    <a:pt x="42702" y="0"/>
                  </a:lnTo>
                  <a:lnTo>
                    <a:pt x="104643" y="4225"/>
                  </a:lnTo>
                  <a:lnTo>
                    <a:pt x="132000" y="23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21803" y="463253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5835" y="5590"/>
                  </a:lnTo>
                  <a:lnTo>
                    <a:pt x="39554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89119" y="494839"/>
              <a:ext cx="109554" cy="139610"/>
            </a:xfrm>
            <a:custGeom>
              <a:avLst/>
              <a:gdLst/>
              <a:ahLst/>
              <a:cxnLst/>
              <a:rect l="0" t="0" r="0" b="0"/>
              <a:pathLst>
                <a:path w="109554" h="139610">
                  <a:moveTo>
                    <a:pt x="64311" y="0"/>
                  </a:moveTo>
                  <a:lnTo>
                    <a:pt x="40264" y="9575"/>
                  </a:lnTo>
                  <a:lnTo>
                    <a:pt x="18841" y="27534"/>
                  </a:lnTo>
                  <a:lnTo>
                    <a:pt x="4718" y="44992"/>
                  </a:lnTo>
                  <a:lnTo>
                    <a:pt x="0" y="70689"/>
                  </a:lnTo>
                  <a:lnTo>
                    <a:pt x="2973" y="98098"/>
                  </a:lnTo>
                  <a:lnTo>
                    <a:pt x="12093" y="118078"/>
                  </a:lnTo>
                  <a:lnTo>
                    <a:pt x="27065" y="131638"/>
                  </a:lnTo>
                  <a:lnTo>
                    <a:pt x="35971" y="136892"/>
                  </a:lnTo>
                  <a:lnTo>
                    <a:pt x="55225" y="139609"/>
                  </a:lnTo>
                  <a:lnTo>
                    <a:pt x="65272" y="138696"/>
                  </a:lnTo>
                  <a:lnTo>
                    <a:pt x="82676" y="131443"/>
                  </a:lnTo>
                  <a:lnTo>
                    <a:pt x="90592" y="126233"/>
                  </a:lnTo>
                  <a:lnTo>
                    <a:pt x="102508" y="111086"/>
                  </a:lnTo>
                  <a:lnTo>
                    <a:pt x="107323" y="102133"/>
                  </a:lnTo>
                  <a:lnTo>
                    <a:pt x="109553" y="82827"/>
                  </a:lnTo>
                  <a:lnTo>
                    <a:pt x="105476" y="62548"/>
                  </a:lnTo>
                  <a:lnTo>
                    <a:pt x="90026" y="32571"/>
                  </a:lnTo>
                  <a:lnTo>
                    <a:pt x="77300" y="16036"/>
                  </a:lnTo>
                  <a:lnTo>
                    <a:pt x="71800" y="11860"/>
                  </a:lnTo>
                  <a:lnTo>
                    <a:pt x="66964" y="10246"/>
                  </a:lnTo>
                  <a:lnTo>
                    <a:pt x="53782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27129" y="473782"/>
              <a:ext cx="94758" cy="141419"/>
            </a:xfrm>
            <a:custGeom>
              <a:avLst/>
              <a:gdLst/>
              <a:ahLst/>
              <a:cxnLst/>
              <a:rect l="0" t="0" r="0" b="0"/>
              <a:pathLst>
                <a:path w="94758" h="141419">
                  <a:moveTo>
                    <a:pt x="0" y="105285"/>
                  </a:moveTo>
                  <a:lnTo>
                    <a:pt x="15641" y="123266"/>
                  </a:lnTo>
                  <a:lnTo>
                    <a:pt x="23719" y="140182"/>
                  </a:lnTo>
                  <a:lnTo>
                    <a:pt x="25172" y="141418"/>
                  </a:lnTo>
                  <a:lnTo>
                    <a:pt x="19097" y="112899"/>
                  </a:lnTo>
                  <a:lnTo>
                    <a:pt x="15507" y="92291"/>
                  </a:lnTo>
                  <a:lnTo>
                    <a:pt x="17810" y="67535"/>
                  </a:lnTo>
                  <a:lnTo>
                    <a:pt x="25853" y="47173"/>
                  </a:lnTo>
                  <a:lnTo>
                    <a:pt x="38396" y="30324"/>
                  </a:lnTo>
                  <a:lnTo>
                    <a:pt x="64020" y="10025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68462" y="503113"/>
              <a:ext cx="210052" cy="139126"/>
            </a:xfrm>
            <a:custGeom>
              <a:avLst/>
              <a:gdLst/>
              <a:ahLst/>
              <a:cxnLst/>
              <a:rect l="0" t="0" r="0" b="0"/>
              <a:pathLst>
                <a:path w="210052" h="139126">
                  <a:moveTo>
                    <a:pt x="6066" y="44368"/>
                  </a:moveTo>
                  <a:lnTo>
                    <a:pt x="6066" y="93299"/>
                  </a:lnTo>
                  <a:lnTo>
                    <a:pt x="6066" y="114079"/>
                  </a:lnTo>
                  <a:lnTo>
                    <a:pt x="4897" y="100638"/>
                  </a:lnTo>
                  <a:lnTo>
                    <a:pt x="0" y="73909"/>
                  </a:lnTo>
                  <a:lnTo>
                    <a:pt x="10626" y="23042"/>
                  </a:lnTo>
                  <a:lnTo>
                    <a:pt x="16125" y="17283"/>
                  </a:lnTo>
                  <a:lnTo>
                    <a:pt x="23301" y="14613"/>
                  </a:lnTo>
                  <a:lnTo>
                    <a:pt x="31594" y="14003"/>
                  </a:lnTo>
                  <a:lnTo>
                    <a:pt x="39462" y="17106"/>
                  </a:lnTo>
                  <a:lnTo>
                    <a:pt x="54444" y="29912"/>
                  </a:lnTo>
                  <a:lnTo>
                    <a:pt x="70443" y="56853"/>
                  </a:lnTo>
                  <a:lnTo>
                    <a:pt x="74721" y="59710"/>
                  </a:lnTo>
                  <a:lnTo>
                    <a:pt x="78742" y="58106"/>
                  </a:lnTo>
                  <a:lnTo>
                    <a:pt x="115305" y="9122"/>
                  </a:lnTo>
                  <a:lnTo>
                    <a:pt x="124515" y="3323"/>
                  </a:lnTo>
                  <a:lnTo>
                    <a:pt x="144108" y="0"/>
                  </a:lnTo>
                  <a:lnTo>
                    <a:pt x="154246" y="751"/>
                  </a:lnTo>
                  <a:lnTo>
                    <a:pt x="171750" y="7826"/>
                  </a:lnTo>
                  <a:lnTo>
                    <a:pt x="179693" y="12988"/>
                  </a:lnTo>
                  <a:lnTo>
                    <a:pt x="191638" y="28082"/>
                  </a:lnTo>
                  <a:lnTo>
                    <a:pt x="208839" y="71957"/>
                  </a:lnTo>
                  <a:lnTo>
                    <a:pt x="210051" y="95234"/>
                  </a:lnTo>
                  <a:lnTo>
                    <a:pt x="206108" y="1391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53802" y="478721"/>
              <a:ext cx="138921" cy="156169"/>
            </a:xfrm>
            <a:custGeom>
              <a:avLst/>
              <a:gdLst/>
              <a:ahLst/>
              <a:cxnLst/>
              <a:rect l="0" t="0" r="0" b="0"/>
              <a:pathLst>
                <a:path w="138921" h="156169">
                  <a:moveTo>
                    <a:pt x="110322" y="5589"/>
                  </a:moveTo>
                  <a:lnTo>
                    <a:pt x="93555" y="0"/>
                  </a:lnTo>
                  <a:lnTo>
                    <a:pt x="75963" y="376"/>
                  </a:lnTo>
                  <a:lnTo>
                    <a:pt x="56447" y="5612"/>
                  </a:lnTo>
                  <a:lnTo>
                    <a:pt x="36075" y="15738"/>
                  </a:lnTo>
                  <a:lnTo>
                    <a:pt x="10464" y="40182"/>
                  </a:lnTo>
                  <a:lnTo>
                    <a:pt x="1600" y="65807"/>
                  </a:lnTo>
                  <a:lnTo>
                    <a:pt x="0" y="93184"/>
                  </a:lnTo>
                  <a:lnTo>
                    <a:pt x="7088" y="113151"/>
                  </a:lnTo>
                  <a:lnTo>
                    <a:pt x="24232" y="137545"/>
                  </a:lnTo>
                  <a:lnTo>
                    <a:pt x="49719" y="154002"/>
                  </a:lnTo>
                  <a:lnTo>
                    <a:pt x="72469" y="156168"/>
                  </a:lnTo>
                  <a:lnTo>
                    <a:pt x="95838" y="152062"/>
                  </a:lnTo>
                  <a:lnTo>
                    <a:pt x="114023" y="142438"/>
                  </a:lnTo>
                  <a:lnTo>
                    <a:pt x="126785" y="127242"/>
                  </a:lnTo>
                  <a:lnTo>
                    <a:pt x="135186" y="107621"/>
                  </a:lnTo>
                  <a:lnTo>
                    <a:pt x="138920" y="83302"/>
                  </a:lnTo>
                  <a:lnTo>
                    <a:pt x="134341" y="60015"/>
                  </a:lnTo>
                  <a:lnTo>
                    <a:pt x="129844" y="48892"/>
                  </a:lnTo>
                  <a:lnTo>
                    <a:pt x="124507" y="41477"/>
                  </a:lnTo>
                  <a:lnTo>
                    <a:pt x="99794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22338" y="274101"/>
              <a:ext cx="89186" cy="399723"/>
            </a:xfrm>
            <a:custGeom>
              <a:avLst/>
              <a:gdLst/>
              <a:ahLst/>
              <a:cxnLst/>
              <a:rect l="0" t="0" r="0" b="0"/>
              <a:pathLst>
                <a:path w="89186" h="399723">
                  <a:moveTo>
                    <a:pt x="57600" y="399722"/>
                  </a:moveTo>
                  <a:lnTo>
                    <a:pt x="50364" y="372166"/>
                  </a:lnTo>
                  <a:lnTo>
                    <a:pt x="44602" y="319063"/>
                  </a:lnTo>
                  <a:lnTo>
                    <a:pt x="32545" y="268496"/>
                  </a:lnTo>
                  <a:lnTo>
                    <a:pt x="26134" y="213447"/>
                  </a:lnTo>
                  <a:lnTo>
                    <a:pt x="14816" y="157513"/>
                  </a:lnTo>
                  <a:lnTo>
                    <a:pt x="6905" y="101404"/>
                  </a:lnTo>
                  <a:lnTo>
                    <a:pt x="0" y="39557"/>
                  </a:lnTo>
                  <a:lnTo>
                    <a:pt x="1652" y="26251"/>
                  </a:lnTo>
                  <a:lnTo>
                    <a:pt x="6264" y="16211"/>
                  </a:lnTo>
                  <a:lnTo>
                    <a:pt x="20746" y="1935"/>
                  </a:lnTo>
                  <a:lnTo>
                    <a:pt x="29521" y="0"/>
                  </a:lnTo>
                  <a:lnTo>
                    <a:pt x="48630" y="4089"/>
                  </a:lnTo>
                  <a:lnTo>
                    <a:pt x="73529" y="19545"/>
                  </a:lnTo>
                  <a:lnTo>
                    <a:pt x="82227" y="29154"/>
                  </a:lnTo>
                  <a:lnTo>
                    <a:pt x="89185" y="417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95709" y="442196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78336" y="8334"/>
                  </a:lnTo>
                  <a:lnTo>
                    <a:pt x="17942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82722" y="504555"/>
              <a:ext cx="176284" cy="200757"/>
            </a:xfrm>
            <a:custGeom>
              <a:avLst/>
              <a:gdLst/>
              <a:ahLst/>
              <a:cxnLst/>
              <a:rect l="0" t="0" r="0" b="0"/>
              <a:pathLst>
                <a:path w="176284" h="200757">
                  <a:moveTo>
                    <a:pt x="123640" y="74512"/>
                  </a:moveTo>
                  <a:lnTo>
                    <a:pt x="108986" y="21484"/>
                  </a:lnTo>
                  <a:lnTo>
                    <a:pt x="103342" y="13424"/>
                  </a:lnTo>
                  <a:lnTo>
                    <a:pt x="87713" y="1348"/>
                  </a:lnTo>
                  <a:lnTo>
                    <a:pt x="79802" y="0"/>
                  </a:lnTo>
                  <a:lnTo>
                    <a:pt x="72188" y="1441"/>
                  </a:lnTo>
                  <a:lnTo>
                    <a:pt x="50293" y="14647"/>
                  </a:lnTo>
                  <a:lnTo>
                    <a:pt x="36060" y="29188"/>
                  </a:lnTo>
                  <a:lnTo>
                    <a:pt x="6418" y="84387"/>
                  </a:lnTo>
                  <a:lnTo>
                    <a:pt x="0" y="127611"/>
                  </a:lnTo>
                  <a:lnTo>
                    <a:pt x="3688" y="166284"/>
                  </a:lnTo>
                  <a:lnTo>
                    <a:pt x="12227" y="185879"/>
                  </a:lnTo>
                  <a:lnTo>
                    <a:pt x="17779" y="194380"/>
                  </a:lnTo>
                  <a:lnTo>
                    <a:pt x="26160" y="198878"/>
                  </a:lnTo>
                  <a:lnTo>
                    <a:pt x="47950" y="200756"/>
                  </a:lnTo>
                  <a:lnTo>
                    <a:pt x="56803" y="197279"/>
                  </a:lnTo>
                  <a:lnTo>
                    <a:pt x="69758" y="184057"/>
                  </a:lnTo>
                  <a:lnTo>
                    <a:pt x="95148" y="126604"/>
                  </a:lnTo>
                  <a:lnTo>
                    <a:pt x="107181" y="91951"/>
                  </a:lnTo>
                  <a:lnTo>
                    <a:pt x="105406" y="97470"/>
                  </a:lnTo>
                  <a:lnTo>
                    <a:pt x="109009" y="120309"/>
                  </a:lnTo>
                  <a:lnTo>
                    <a:pt x="123075" y="143713"/>
                  </a:lnTo>
                  <a:lnTo>
                    <a:pt x="142060" y="165466"/>
                  </a:lnTo>
                  <a:lnTo>
                    <a:pt x="155614" y="173428"/>
                  </a:lnTo>
                  <a:lnTo>
                    <a:pt x="176283" y="1797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22217" y="526304"/>
              <a:ext cx="136872" cy="179106"/>
            </a:xfrm>
            <a:custGeom>
              <a:avLst/>
              <a:gdLst/>
              <a:ahLst/>
              <a:cxnLst/>
              <a:rect l="0" t="0" r="0" b="0"/>
              <a:pathLst>
                <a:path w="136872" h="179106">
                  <a:moveTo>
                    <a:pt x="0" y="42234"/>
                  </a:moveTo>
                  <a:lnTo>
                    <a:pt x="3120" y="84926"/>
                  </a:lnTo>
                  <a:lnTo>
                    <a:pt x="9553" y="145472"/>
                  </a:lnTo>
                  <a:lnTo>
                    <a:pt x="10096" y="172736"/>
                  </a:lnTo>
                  <a:lnTo>
                    <a:pt x="9070" y="177199"/>
                  </a:lnTo>
                  <a:lnTo>
                    <a:pt x="7217" y="175494"/>
                  </a:lnTo>
                  <a:lnTo>
                    <a:pt x="3207" y="161123"/>
                  </a:lnTo>
                  <a:lnTo>
                    <a:pt x="423" y="100452"/>
                  </a:lnTo>
                  <a:lnTo>
                    <a:pt x="11509" y="42969"/>
                  </a:lnTo>
                  <a:lnTo>
                    <a:pt x="19153" y="22674"/>
                  </a:lnTo>
                  <a:lnTo>
                    <a:pt x="30349" y="5855"/>
                  </a:lnTo>
                  <a:lnTo>
                    <a:pt x="38951" y="1604"/>
                  </a:lnTo>
                  <a:lnTo>
                    <a:pt x="60985" y="0"/>
                  </a:lnTo>
                  <a:lnTo>
                    <a:pt x="71073" y="3549"/>
                  </a:lnTo>
                  <a:lnTo>
                    <a:pt x="88520" y="16852"/>
                  </a:lnTo>
                  <a:lnTo>
                    <a:pt x="105907" y="44072"/>
                  </a:lnTo>
                  <a:lnTo>
                    <a:pt x="129598" y="105567"/>
                  </a:lnTo>
                  <a:lnTo>
                    <a:pt x="135913" y="160163"/>
                  </a:lnTo>
                  <a:lnTo>
                    <a:pt x="136871" y="1791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76194" y="554748"/>
              <a:ext cx="137963" cy="174813"/>
            </a:xfrm>
            <a:custGeom>
              <a:avLst/>
              <a:gdLst/>
              <a:ahLst/>
              <a:cxnLst/>
              <a:rect l="0" t="0" r="0" b="0"/>
              <a:pathLst>
                <a:path w="137963" h="174813">
                  <a:moveTo>
                    <a:pt x="109236" y="34847"/>
                  </a:moveTo>
                  <a:lnTo>
                    <a:pt x="103647" y="18080"/>
                  </a:lnTo>
                  <a:lnTo>
                    <a:pt x="91544" y="6728"/>
                  </a:lnTo>
                  <a:lnTo>
                    <a:pt x="83403" y="2063"/>
                  </a:lnTo>
                  <a:lnTo>
                    <a:pt x="64999" y="0"/>
                  </a:lnTo>
                  <a:lnTo>
                    <a:pt x="46291" y="4152"/>
                  </a:lnTo>
                  <a:lnTo>
                    <a:pt x="30178" y="13796"/>
                  </a:lnTo>
                  <a:lnTo>
                    <a:pt x="18337" y="29001"/>
                  </a:lnTo>
                  <a:lnTo>
                    <a:pt x="1203" y="67358"/>
                  </a:lnTo>
                  <a:lnTo>
                    <a:pt x="0" y="87901"/>
                  </a:lnTo>
                  <a:lnTo>
                    <a:pt x="4535" y="108730"/>
                  </a:lnTo>
                  <a:lnTo>
                    <a:pt x="20242" y="139017"/>
                  </a:lnTo>
                  <a:lnTo>
                    <a:pt x="33028" y="155624"/>
                  </a:lnTo>
                  <a:lnTo>
                    <a:pt x="58970" y="172539"/>
                  </a:lnTo>
                  <a:lnTo>
                    <a:pt x="78707" y="174812"/>
                  </a:lnTo>
                  <a:lnTo>
                    <a:pt x="88883" y="173781"/>
                  </a:lnTo>
                  <a:lnTo>
                    <a:pt x="106429" y="163276"/>
                  </a:lnTo>
                  <a:lnTo>
                    <a:pt x="120857" y="146909"/>
                  </a:lnTo>
                  <a:lnTo>
                    <a:pt x="131169" y="127936"/>
                  </a:lnTo>
                  <a:lnTo>
                    <a:pt x="137962" y="91935"/>
                  </a:lnTo>
                  <a:lnTo>
                    <a:pt x="133311" y="68409"/>
                  </a:lnTo>
                  <a:lnTo>
                    <a:pt x="111262" y="24709"/>
                  </a:lnTo>
                  <a:lnTo>
                    <a:pt x="101167" y="12794"/>
                  </a:lnTo>
                  <a:lnTo>
                    <a:pt x="88179" y="32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27544" y="579067"/>
              <a:ext cx="111714" cy="147407"/>
            </a:xfrm>
            <a:custGeom>
              <a:avLst/>
              <a:gdLst/>
              <a:ahLst/>
              <a:cxnLst/>
              <a:rect l="0" t="0" r="0" b="0"/>
              <a:pathLst>
                <a:path w="111714" h="147407">
                  <a:moveTo>
                    <a:pt x="0" y="10528"/>
                  </a:moveTo>
                  <a:lnTo>
                    <a:pt x="0" y="64673"/>
                  </a:lnTo>
                  <a:lnTo>
                    <a:pt x="5589" y="114030"/>
                  </a:lnTo>
                  <a:lnTo>
                    <a:pt x="20243" y="141281"/>
                  </a:lnTo>
                  <a:lnTo>
                    <a:pt x="28703" y="145660"/>
                  </a:lnTo>
                  <a:lnTo>
                    <a:pt x="50582" y="147406"/>
                  </a:lnTo>
                  <a:lnTo>
                    <a:pt x="60627" y="143894"/>
                  </a:lnTo>
                  <a:lnTo>
                    <a:pt x="78028" y="130633"/>
                  </a:lnTo>
                  <a:lnTo>
                    <a:pt x="100978" y="103437"/>
                  </a:lnTo>
                  <a:lnTo>
                    <a:pt x="109220" y="80287"/>
                  </a:lnTo>
                  <a:lnTo>
                    <a:pt x="111713" y="5557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106528" y="515905"/>
              <a:ext cx="178986" cy="210562"/>
            </a:xfrm>
            <a:custGeom>
              <a:avLst/>
              <a:gdLst/>
              <a:ahLst/>
              <a:cxnLst/>
              <a:rect l="0" t="0" r="0" b="0"/>
              <a:pathLst>
                <a:path w="178986" h="210562">
                  <a:moveTo>
                    <a:pt x="0" y="105276"/>
                  </a:moveTo>
                  <a:lnTo>
                    <a:pt x="17959" y="166386"/>
                  </a:lnTo>
                  <a:lnTo>
                    <a:pt x="25858" y="191233"/>
                  </a:lnTo>
                  <a:lnTo>
                    <a:pt x="21633" y="137442"/>
                  </a:lnTo>
                  <a:lnTo>
                    <a:pt x="24290" y="83640"/>
                  </a:lnTo>
                  <a:lnTo>
                    <a:pt x="35734" y="33542"/>
                  </a:lnTo>
                  <a:lnTo>
                    <a:pt x="51402" y="6162"/>
                  </a:lnTo>
                  <a:lnTo>
                    <a:pt x="60004" y="1766"/>
                  </a:lnTo>
                  <a:lnTo>
                    <a:pt x="82041" y="0"/>
                  </a:lnTo>
                  <a:lnTo>
                    <a:pt x="101194" y="6234"/>
                  </a:lnTo>
                  <a:lnTo>
                    <a:pt x="109577" y="11172"/>
                  </a:lnTo>
                  <a:lnTo>
                    <a:pt x="132553" y="40478"/>
                  </a:lnTo>
                  <a:lnTo>
                    <a:pt x="156897" y="102866"/>
                  </a:lnTo>
                  <a:lnTo>
                    <a:pt x="174170" y="158771"/>
                  </a:lnTo>
                  <a:lnTo>
                    <a:pt x="178985" y="2105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664538" y="379025"/>
            <a:ext cx="1568748" cy="525559"/>
            <a:chOff x="6664538" y="379025"/>
            <a:chExt cx="1568748" cy="525559"/>
          </a:xfrm>
        </p:grpSpPr>
        <p:sp>
          <p:nvSpPr>
            <p:cNvPr id="31" name="Freeform 30"/>
            <p:cNvSpPr/>
            <p:nvPr/>
          </p:nvSpPr>
          <p:spPr>
            <a:xfrm>
              <a:off x="6664538" y="455783"/>
              <a:ext cx="157941" cy="210742"/>
            </a:xfrm>
            <a:custGeom>
              <a:avLst/>
              <a:gdLst/>
              <a:ahLst/>
              <a:cxnLst/>
              <a:rect l="0" t="0" r="0" b="0"/>
              <a:pathLst>
                <a:path w="157941" h="210742">
                  <a:moveTo>
                    <a:pt x="0" y="60113"/>
                  </a:moveTo>
                  <a:lnTo>
                    <a:pt x="37479" y="68446"/>
                  </a:lnTo>
                  <a:lnTo>
                    <a:pt x="88903" y="70208"/>
                  </a:lnTo>
                  <a:lnTo>
                    <a:pt x="124608" y="64924"/>
                  </a:lnTo>
                  <a:lnTo>
                    <a:pt x="151825" y="50360"/>
                  </a:lnTo>
                  <a:lnTo>
                    <a:pt x="156199" y="43082"/>
                  </a:lnTo>
                  <a:lnTo>
                    <a:pt x="157940" y="25638"/>
                  </a:lnTo>
                  <a:lnTo>
                    <a:pt x="154426" y="18412"/>
                  </a:lnTo>
                  <a:lnTo>
                    <a:pt x="141164" y="7264"/>
                  </a:lnTo>
                  <a:lnTo>
                    <a:pt x="108378" y="0"/>
                  </a:lnTo>
                  <a:lnTo>
                    <a:pt x="85602" y="4540"/>
                  </a:lnTo>
                  <a:lnTo>
                    <a:pt x="56170" y="20250"/>
                  </a:lnTo>
                  <a:lnTo>
                    <a:pt x="25263" y="46520"/>
                  </a:lnTo>
                  <a:lnTo>
                    <a:pt x="9305" y="72853"/>
                  </a:lnTo>
                  <a:lnTo>
                    <a:pt x="7256" y="92681"/>
                  </a:lnTo>
                  <a:lnTo>
                    <a:pt x="15472" y="139596"/>
                  </a:lnTo>
                  <a:lnTo>
                    <a:pt x="30581" y="168931"/>
                  </a:lnTo>
                  <a:lnTo>
                    <a:pt x="49876" y="192441"/>
                  </a:lnTo>
                  <a:lnTo>
                    <a:pt x="76000" y="208636"/>
                  </a:lnTo>
                  <a:lnTo>
                    <a:pt x="95779" y="210741"/>
                  </a:lnTo>
                  <a:lnTo>
                    <a:pt x="136871" y="2075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54052" y="505367"/>
              <a:ext cx="136871" cy="136872"/>
            </a:xfrm>
            <a:custGeom>
              <a:avLst/>
              <a:gdLst/>
              <a:ahLst/>
              <a:cxnLst/>
              <a:rect l="0" t="0" r="0" b="0"/>
              <a:pathLst>
                <a:path w="136871" h="136872">
                  <a:moveTo>
                    <a:pt x="136870" y="0"/>
                  </a:moveTo>
                  <a:lnTo>
                    <a:pt x="87372" y="58564"/>
                  </a:lnTo>
                  <a:lnTo>
                    <a:pt x="28451" y="115771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75109" y="473782"/>
              <a:ext cx="115814" cy="200042"/>
            </a:xfrm>
            <a:custGeom>
              <a:avLst/>
              <a:gdLst/>
              <a:ahLst/>
              <a:cxnLst/>
              <a:rect l="0" t="0" r="0" b="0"/>
              <a:pathLst>
                <a:path w="115814" h="200042">
                  <a:moveTo>
                    <a:pt x="0" y="0"/>
                  </a:moveTo>
                  <a:lnTo>
                    <a:pt x="16810" y="19151"/>
                  </a:lnTo>
                  <a:lnTo>
                    <a:pt x="39541" y="65567"/>
                  </a:lnTo>
                  <a:lnTo>
                    <a:pt x="67728" y="125271"/>
                  </a:lnTo>
                  <a:lnTo>
                    <a:pt x="106547" y="185909"/>
                  </a:lnTo>
                  <a:lnTo>
                    <a:pt x="115813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33036" y="463771"/>
              <a:ext cx="133714" cy="440813"/>
            </a:xfrm>
            <a:custGeom>
              <a:avLst/>
              <a:gdLst/>
              <a:ahLst/>
              <a:cxnLst/>
              <a:rect l="0" t="0" r="0" b="0"/>
              <a:pathLst>
                <a:path w="133714" h="440813">
                  <a:moveTo>
                    <a:pt x="21057" y="146881"/>
                  </a:moveTo>
                  <a:lnTo>
                    <a:pt x="15468" y="163649"/>
                  </a:lnTo>
                  <a:lnTo>
                    <a:pt x="19910" y="211501"/>
                  </a:lnTo>
                  <a:lnTo>
                    <a:pt x="28776" y="265074"/>
                  </a:lnTo>
                  <a:lnTo>
                    <a:pt x="38812" y="317342"/>
                  </a:lnTo>
                  <a:lnTo>
                    <a:pt x="49565" y="377518"/>
                  </a:lnTo>
                  <a:lnTo>
                    <a:pt x="52035" y="434465"/>
                  </a:lnTo>
                  <a:lnTo>
                    <a:pt x="49898" y="440379"/>
                  </a:lnTo>
                  <a:lnTo>
                    <a:pt x="46134" y="440812"/>
                  </a:lnTo>
                  <a:lnTo>
                    <a:pt x="41284" y="437592"/>
                  </a:lnTo>
                  <a:lnTo>
                    <a:pt x="35896" y="415296"/>
                  </a:lnTo>
                  <a:lnTo>
                    <a:pt x="32863" y="366402"/>
                  </a:lnTo>
                  <a:lnTo>
                    <a:pt x="31964" y="314870"/>
                  </a:lnTo>
                  <a:lnTo>
                    <a:pt x="31698" y="262556"/>
                  </a:lnTo>
                  <a:lnTo>
                    <a:pt x="28500" y="206892"/>
                  </a:lnTo>
                  <a:lnTo>
                    <a:pt x="23262" y="149064"/>
                  </a:lnTo>
                  <a:lnTo>
                    <a:pt x="21710" y="98005"/>
                  </a:lnTo>
                  <a:lnTo>
                    <a:pt x="21186" y="38831"/>
                  </a:lnTo>
                  <a:lnTo>
                    <a:pt x="27353" y="16581"/>
                  </a:lnTo>
                  <a:lnTo>
                    <a:pt x="32273" y="7372"/>
                  </a:lnTo>
                  <a:lnTo>
                    <a:pt x="39063" y="2402"/>
                  </a:lnTo>
                  <a:lnTo>
                    <a:pt x="47099" y="259"/>
                  </a:lnTo>
                  <a:lnTo>
                    <a:pt x="55966" y="0"/>
                  </a:lnTo>
                  <a:lnTo>
                    <a:pt x="72057" y="5952"/>
                  </a:lnTo>
                  <a:lnTo>
                    <a:pt x="107040" y="34425"/>
                  </a:lnTo>
                  <a:lnTo>
                    <a:pt x="126212" y="63648"/>
                  </a:lnTo>
                  <a:lnTo>
                    <a:pt x="133713" y="100123"/>
                  </a:lnTo>
                  <a:lnTo>
                    <a:pt x="129228" y="123760"/>
                  </a:lnTo>
                  <a:lnTo>
                    <a:pt x="124756" y="134977"/>
                  </a:lnTo>
                  <a:lnTo>
                    <a:pt x="117096" y="143624"/>
                  </a:lnTo>
                  <a:lnTo>
                    <a:pt x="96107" y="156352"/>
                  </a:lnTo>
                  <a:lnTo>
                    <a:pt x="33958" y="169532"/>
                  </a:lnTo>
                  <a:lnTo>
                    <a:pt x="0" y="1784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22549" y="421139"/>
              <a:ext cx="115814" cy="214103"/>
            </a:xfrm>
            <a:custGeom>
              <a:avLst/>
              <a:gdLst/>
              <a:ahLst/>
              <a:cxnLst/>
              <a:rect l="0" t="0" r="0" b="0"/>
              <a:pathLst>
                <a:path w="115814" h="214103">
                  <a:moveTo>
                    <a:pt x="0" y="94757"/>
                  </a:moveTo>
                  <a:lnTo>
                    <a:pt x="17958" y="158185"/>
                  </a:lnTo>
                  <a:lnTo>
                    <a:pt x="36300" y="214102"/>
                  </a:lnTo>
                  <a:lnTo>
                    <a:pt x="17184" y="151244"/>
                  </a:lnTo>
                  <a:lnTo>
                    <a:pt x="5778" y="104875"/>
                  </a:lnTo>
                  <a:lnTo>
                    <a:pt x="7637" y="78977"/>
                  </a:lnTo>
                  <a:lnTo>
                    <a:pt x="20850" y="43678"/>
                  </a:lnTo>
                  <a:lnTo>
                    <a:pt x="36173" y="27991"/>
                  </a:lnTo>
                  <a:lnTo>
                    <a:pt x="74606" y="8389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382912" y="449652"/>
              <a:ext cx="127925" cy="203115"/>
            </a:xfrm>
            <a:custGeom>
              <a:avLst/>
              <a:gdLst/>
              <a:ahLst/>
              <a:cxnLst/>
              <a:rect l="0" t="0" r="0" b="0"/>
              <a:pathLst>
                <a:path w="127925" h="203115">
                  <a:moveTo>
                    <a:pt x="29150" y="76772"/>
                  </a:moveTo>
                  <a:lnTo>
                    <a:pt x="45918" y="82362"/>
                  </a:lnTo>
                  <a:lnTo>
                    <a:pt x="78702" y="80248"/>
                  </a:lnTo>
                  <a:lnTo>
                    <a:pt x="112463" y="72213"/>
                  </a:lnTo>
                  <a:lnTo>
                    <a:pt x="119786" y="65544"/>
                  </a:lnTo>
                  <a:lnTo>
                    <a:pt x="127924" y="45656"/>
                  </a:lnTo>
                  <a:lnTo>
                    <a:pt x="127755" y="36141"/>
                  </a:lnTo>
                  <a:lnTo>
                    <a:pt x="121328" y="19330"/>
                  </a:lnTo>
                  <a:lnTo>
                    <a:pt x="107553" y="7179"/>
                  </a:lnTo>
                  <a:lnTo>
                    <a:pt x="98966" y="2300"/>
                  </a:lnTo>
                  <a:lnTo>
                    <a:pt x="80066" y="0"/>
                  </a:lnTo>
                  <a:lnTo>
                    <a:pt x="59968" y="4047"/>
                  </a:lnTo>
                  <a:lnTo>
                    <a:pt x="39338" y="13644"/>
                  </a:lnTo>
                  <a:lnTo>
                    <a:pt x="24709" y="28828"/>
                  </a:lnTo>
                  <a:lnTo>
                    <a:pt x="5785" y="67172"/>
                  </a:lnTo>
                  <a:lnTo>
                    <a:pt x="0" y="103694"/>
                  </a:lnTo>
                  <a:lnTo>
                    <a:pt x="3875" y="138561"/>
                  </a:lnTo>
                  <a:lnTo>
                    <a:pt x="12458" y="157267"/>
                  </a:lnTo>
                  <a:lnTo>
                    <a:pt x="37031" y="188339"/>
                  </a:lnTo>
                  <a:lnTo>
                    <a:pt x="56829" y="196547"/>
                  </a:lnTo>
                  <a:lnTo>
                    <a:pt x="92321" y="203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550577" y="431668"/>
              <a:ext cx="124770" cy="178985"/>
            </a:xfrm>
            <a:custGeom>
              <a:avLst/>
              <a:gdLst/>
              <a:ahLst/>
              <a:cxnLst/>
              <a:rect l="0" t="0" r="0" b="0"/>
              <a:pathLst>
                <a:path w="124770" h="178985">
                  <a:moveTo>
                    <a:pt x="114169" y="0"/>
                  </a:moveTo>
                  <a:lnTo>
                    <a:pt x="52076" y="14654"/>
                  </a:lnTo>
                  <a:lnTo>
                    <a:pt x="25321" y="30338"/>
                  </a:lnTo>
                  <a:lnTo>
                    <a:pt x="2576" y="49803"/>
                  </a:lnTo>
                  <a:lnTo>
                    <a:pt x="0" y="56599"/>
                  </a:lnTo>
                  <a:lnTo>
                    <a:pt x="621" y="63469"/>
                  </a:lnTo>
                  <a:lnTo>
                    <a:pt x="3375" y="70389"/>
                  </a:lnTo>
                  <a:lnTo>
                    <a:pt x="15794" y="81197"/>
                  </a:lnTo>
                  <a:lnTo>
                    <a:pt x="34182" y="88730"/>
                  </a:lnTo>
                  <a:lnTo>
                    <a:pt x="92053" y="99552"/>
                  </a:lnTo>
                  <a:lnTo>
                    <a:pt x="118795" y="114765"/>
                  </a:lnTo>
                  <a:lnTo>
                    <a:pt x="123102" y="122133"/>
                  </a:lnTo>
                  <a:lnTo>
                    <a:pt x="124769" y="139679"/>
                  </a:lnTo>
                  <a:lnTo>
                    <a:pt x="121236" y="146932"/>
                  </a:lnTo>
                  <a:lnTo>
                    <a:pt x="107951" y="158110"/>
                  </a:lnTo>
                  <a:lnTo>
                    <a:pt x="80740" y="170980"/>
                  </a:lnTo>
                  <a:lnTo>
                    <a:pt x="27604" y="177930"/>
                  </a:lnTo>
                  <a:lnTo>
                    <a:pt x="8884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738120" y="379025"/>
              <a:ext cx="127400" cy="192553"/>
            </a:xfrm>
            <a:custGeom>
              <a:avLst/>
              <a:gdLst/>
              <a:ahLst/>
              <a:cxnLst/>
              <a:rect l="0" t="0" r="0" b="0"/>
              <a:pathLst>
                <a:path w="127400" h="192553">
                  <a:moveTo>
                    <a:pt x="74025" y="0"/>
                  </a:moveTo>
                  <a:lnTo>
                    <a:pt x="30062" y="20244"/>
                  </a:lnTo>
                  <a:lnTo>
                    <a:pt x="5367" y="39404"/>
                  </a:lnTo>
                  <a:lnTo>
                    <a:pt x="1347" y="47326"/>
                  </a:lnTo>
                  <a:lnTo>
                    <a:pt x="0" y="65488"/>
                  </a:lnTo>
                  <a:lnTo>
                    <a:pt x="3618" y="72904"/>
                  </a:lnTo>
                  <a:lnTo>
                    <a:pt x="16997" y="84265"/>
                  </a:lnTo>
                  <a:lnTo>
                    <a:pt x="72638" y="104828"/>
                  </a:lnTo>
                  <a:lnTo>
                    <a:pt x="93296" y="113271"/>
                  </a:lnTo>
                  <a:lnTo>
                    <a:pt x="110276" y="124822"/>
                  </a:lnTo>
                  <a:lnTo>
                    <a:pt x="122501" y="140875"/>
                  </a:lnTo>
                  <a:lnTo>
                    <a:pt x="127399" y="150069"/>
                  </a:lnTo>
                  <a:lnTo>
                    <a:pt x="127155" y="158538"/>
                  </a:lnTo>
                  <a:lnTo>
                    <a:pt x="123483" y="166523"/>
                  </a:lnTo>
                  <a:lnTo>
                    <a:pt x="117526" y="174187"/>
                  </a:lnTo>
                  <a:lnTo>
                    <a:pt x="98428" y="185821"/>
                  </a:lnTo>
                  <a:lnTo>
                    <a:pt x="75512" y="192552"/>
                  </a:lnTo>
                  <a:lnTo>
                    <a:pt x="42881" y="189764"/>
                  </a:lnTo>
                  <a:lnTo>
                    <a:pt x="326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861727" y="394504"/>
              <a:ext cx="150581" cy="191717"/>
            </a:xfrm>
            <a:custGeom>
              <a:avLst/>
              <a:gdLst/>
              <a:ahLst/>
              <a:cxnLst/>
              <a:rect l="0" t="0" r="0" b="0"/>
              <a:pathLst>
                <a:path w="150581" h="191717">
                  <a:moveTo>
                    <a:pt x="45174" y="68749"/>
                  </a:moveTo>
                  <a:lnTo>
                    <a:pt x="56353" y="79928"/>
                  </a:lnTo>
                  <a:lnTo>
                    <a:pt x="74319" y="85416"/>
                  </a:lnTo>
                  <a:lnTo>
                    <a:pt x="96732" y="86685"/>
                  </a:lnTo>
                  <a:lnTo>
                    <a:pt x="118392" y="83350"/>
                  </a:lnTo>
                  <a:lnTo>
                    <a:pt x="136597" y="74849"/>
                  </a:lnTo>
                  <a:lnTo>
                    <a:pt x="144727" y="69306"/>
                  </a:lnTo>
                  <a:lnTo>
                    <a:pt x="148978" y="60932"/>
                  </a:lnTo>
                  <a:lnTo>
                    <a:pt x="150580" y="39149"/>
                  </a:lnTo>
                  <a:lnTo>
                    <a:pt x="144274" y="20109"/>
                  </a:lnTo>
                  <a:lnTo>
                    <a:pt x="139317" y="11756"/>
                  </a:lnTo>
                  <a:lnTo>
                    <a:pt x="131333" y="6187"/>
                  </a:lnTo>
                  <a:lnTo>
                    <a:pt x="109983" y="0"/>
                  </a:lnTo>
                  <a:lnTo>
                    <a:pt x="77245" y="2106"/>
                  </a:lnTo>
                  <a:lnTo>
                    <a:pt x="59039" y="13394"/>
                  </a:lnTo>
                  <a:lnTo>
                    <a:pt x="22217" y="52014"/>
                  </a:lnTo>
                  <a:lnTo>
                    <a:pt x="225" y="100904"/>
                  </a:lnTo>
                  <a:lnTo>
                    <a:pt x="0" y="111243"/>
                  </a:lnTo>
                  <a:lnTo>
                    <a:pt x="5990" y="132089"/>
                  </a:lnTo>
                  <a:lnTo>
                    <a:pt x="22515" y="163556"/>
                  </a:lnTo>
                  <a:lnTo>
                    <a:pt x="38613" y="178346"/>
                  </a:lnTo>
                  <a:lnTo>
                    <a:pt x="58636" y="187649"/>
                  </a:lnTo>
                  <a:lnTo>
                    <a:pt x="95047" y="191716"/>
                  </a:lnTo>
                  <a:lnTo>
                    <a:pt x="139931" y="1845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115787" y="397309"/>
              <a:ext cx="117499" cy="202816"/>
            </a:xfrm>
            <a:custGeom>
              <a:avLst/>
              <a:gdLst/>
              <a:ahLst/>
              <a:cxnLst/>
              <a:rect l="0" t="0" r="0" b="0"/>
              <a:pathLst>
                <a:path w="117499" h="202816">
                  <a:moveTo>
                    <a:pt x="117498" y="13302"/>
                  </a:moveTo>
                  <a:lnTo>
                    <a:pt x="106319" y="2124"/>
                  </a:lnTo>
                  <a:lnTo>
                    <a:pt x="98347" y="0"/>
                  </a:lnTo>
                  <a:lnTo>
                    <a:pt x="77011" y="761"/>
                  </a:lnTo>
                  <a:lnTo>
                    <a:pt x="44280" y="13356"/>
                  </a:lnTo>
                  <a:lnTo>
                    <a:pt x="17945" y="31905"/>
                  </a:lnTo>
                  <a:lnTo>
                    <a:pt x="913" y="57808"/>
                  </a:lnTo>
                  <a:lnTo>
                    <a:pt x="0" y="67539"/>
                  </a:lnTo>
                  <a:lnTo>
                    <a:pt x="5225" y="87710"/>
                  </a:lnTo>
                  <a:lnTo>
                    <a:pt x="12233" y="94493"/>
                  </a:lnTo>
                  <a:lnTo>
                    <a:pt x="70217" y="111861"/>
                  </a:lnTo>
                  <a:lnTo>
                    <a:pt x="105439" y="127772"/>
                  </a:lnTo>
                  <a:lnTo>
                    <a:pt x="111798" y="135239"/>
                  </a:lnTo>
                  <a:lnTo>
                    <a:pt x="114867" y="143726"/>
                  </a:lnTo>
                  <a:lnTo>
                    <a:pt x="115744" y="152894"/>
                  </a:lnTo>
                  <a:lnTo>
                    <a:pt x="110479" y="169319"/>
                  </a:lnTo>
                  <a:lnTo>
                    <a:pt x="105800" y="176975"/>
                  </a:lnTo>
                  <a:lnTo>
                    <a:pt x="91242" y="188601"/>
                  </a:lnTo>
                  <a:lnTo>
                    <a:pt x="71903" y="196498"/>
                  </a:lnTo>
                  <a:lnTo>
                    <a:pt x="12213" y="2028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1000207" y="905450"/>
            <a:ext cx="3992473" cy="758053"/>
            <a:chOff x="1000207" y="905450"/>
            <a:chExt cx="3992473" cy="758053"/>
          </a:xfrm>
        </p:grpSpPr>
        <p:sp>
          <p:nvSpPr>
            <p:cNvPr id="42" name="Freeform 41"/>
            <p:cNvSpPr/>
            <p:nvPr/>
          </p:nvSpPr>
          <p:spPr>
            <a:xfrm>
              <a:off x="1116020" y="1263419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21057" y="0"/>
                  </a:moveTo>
                  <a:lnTo>
                    <a:pt x="21057" y="49263"/>
                  </a:lnTo>
                  <a:lnTo>
                    <a:pt x="21057" y="101684"/>
                  </a:lnTo>
                  <a:lnTo>
                    <a:pt x="21057" y="145019"/>
                  </a:lnTo>
                  <a:lnTo>
                    <a:pt x="21057" y="191575"/>
                  </a:lnTo>
                  <a:lnTo>
                    <a:pt x="17938" y="251345"/>
                  </a:lnTo>
                  <a:lnTo>
                    <a:pt x="11992" y="308572"/>
                  </a:lnTo>
                  <a:lnTo>
                    <a:pt x="9648" y="36259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000207" y="1190992"/>
              <a:ext cx="287323" cy="219827"/>
            </a:xfrm>
            <a:custGeom>
              <a:avLst/>
              <a:gdLst/>
              <a:ahLst/>
              <a:cxnLst/>
              <a:rect l="0" t="0" r="0" b="0"/>
              <a:pathLst>
                <a:path w="287323" h="219827">
                  <a:moveTo>
                    <a:pt x="0" y="104013"/>
                  </a:moveTo>
                  <a:lnTo>
                    <a:pt x="37086" y="51308"/>
                  </a:lnTo>
                  <a:lnTo>
                    <a:pt x="84952" y="13220"/>
                  </a:lnTo>
                  <a:lnTo>
                    <a:pt x="108726" y="5169"/>
                  </a:lnTo>
                  <a:lnTo>
                    <a:pt x="167706" y="0"/>
                  </a:lnTo>
                  <a:lnTo>
                    <a:pt x="207228" y="4694"/>
                  </a:lnTo>
                  <a:lnTo>
                    <a:pt x="241165" y="19083"/>
                  </a:lnTo>
                  <a:lnTo>
                    <a:pt x="267858" y="38164"/>
                  </a:lnTo>
                  <a:lnTo>
                    <a:pt x="284996" y="64225"/>
                  </a:lnTo>
                  <a:lnTo>
                    <a:pt x="287322" y="87109"/>
                  </a:lnTo>
                  <a:lnTo>
                    <a:pt x="283286" y="111708"/>
                  </a:lnTo>
                  <a:lnTo>
                    <a:pt x="267860" y="144117"/>
                  </a:lnTo>
                  <a:lnTo>
                    <a:pt x="247302" y="169058"/>
                  </a:lnTo>
                  <a:lnTo>
                    <a:pt x="219504" y="190096"/>
                  </a:lnTo>
                  <a:lnTo>
                    <a:pt x="162657" y="212127"/>
                  </a:lnTo>
                  <a:lnTo>
                    <a:pt x="136870" y="2198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344427" y="1214862"/>
              <a:ext cx="164420" cy="174946"/>
            </a:xfrm>
            <a:custGeom>
              <a:avLst/>
              <a:gdLst/>
              <a:ahLst/>
              <a:cxnLst/>
              <a:rect l="0" t="0" r="0" b="0"/>
              <a:pathLst>
                <a:path w="164420" h="174946">
                  <a:moveTo>
                    <a:pt x="76920" y="38029"/>
                  </a:moveTo>
                  <a:lnTo>
                    <a:pt x="65741" y="21261"/>
                  </a:lnTo>
                  <a:lnTo>
                    <a:pt x="58939" y="18662"/>
                  </a:lnTo>
                  <a:lnTo>
                    <a:pt x="50895" y="19268"/>
                  </a:lnTo>
                  <a:lnTo>
                    <a:pt x="42022" y="22012"/>
                  </a:lnTo>
                  <a:lnTo>
                    <a:pt x="25925" y="34420"/>
                  </a:lnTo>
                  <a:lnTo>
                    <a:pt x="12141" y="51633"/>
                  </a:lnTo>
                  <a:lnTo>
                    <a:pt x="2116" y="70981"/>
                  </a:lnTo>
                  <a:lnTo>
                    <a:pt x="0" y="94398"/>
                  </a:lnTo>
                  <a:lnTo>
                    <a:pt x="8173" y="141970"/>
                  </a:lnTo>
                  <a:lnTo>
                    <a:pt x="20629" y="160654"/>
                  </a:lnTo>
                  <a:lnTo>
                    <a:pt x="28864" y="168912"/>
                  </a:lnTo>
                  <a:lnTo>
                    <a:pt x="39034" y="173247"/>
                  </a:lnTo>
                  <a:lnTo>
                    <a:pt x="62811" y="174945"/>
                  </a:lnTo>
                  <a:lnTo>
                    <a:pt x="96916" y="169324"/>
                  </a:lnTo>
                  <a:lnTo>
                    <a:pt x="123659" y="154660"/>
                  </a:lnTo>
                  <a:lnTo>
                    <a:pt x="146400" y="129908"/>
                  </a:lnTo>
                  <a:lnTo>
                    <a:pt x="162367" y="94758"/>
                  </a:lnTo>
                  <a:lnTo>
                    <a:pt x="164419" y="71431"/>
                  </a:lnTo>
                  <a:lnTo>
                    <a:pt x="160262" y="50534"/>
                  </a:lnTo>
                  <a:lnTo>
                    <a:pt x="150615" y="33448"/>
                  </a:lnTo>
                  <a:lnTo>
                    <a:pt x="126442" y="10675"/>
                  </a:lnTo>
                  <a:lnTo>
                    <a:pt x="103999" y="2475"/>
                  </a:lnTo>
                  <a:lnTo>
                    <a:pt x="81936" y="0"/>
                  </a:lnTo>
                  <a:lnTo>
                    <a:pt x="55863" y="64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566311" y="1162525"/>
              <a:ext cx="128910" cy="176034"/>
            </a:xfrm>
            <a:custGeom>
              <a:avLst/>
              <a:gdLst/>
              <a:ahLst/>
              <a:cxnLst/>
              <a:rect l="0" t="0" r="0" b="0"/>
              <a:pathLst>
                <a:path w="128910" h="176034">
                  <a:moveTo>
                    <a:pt x="86663" y="27195"/>
                  </a:moveTo>
                  <a:lnTo>
                    <a:pt x="81073" y="10427"/>
                  </a:lnTo>
                  <a:lnTo>
                    <a:pt x="74748" y="5488"/>
                  </a:lnTo>
                  <a:lnTo>
                    <a:pt x="55241" y="0"/>
                  </a:lnTo>
                  <a:lnTo>
                    <a:pt x="34093" y="3800"/>
                  </a:lnTo>
                  <a:lnTo>
                    <a:pt x="23540" y="8089"/>
                  </a:lnTo>
                  <a:lnTo>
                    <a:pt x="8695" y="22213"/>
                  </a:lnTo>
                  <a:lnTo>
                    <a:pt x="3099" y="30892"/>
                  </a:lnTo>
                  <a:lnTo>
                    <a:pt x="0" y="49895"/>
                  </a:lnTo>
                  <a:lnTo>
                    <a:pt x="812" y="59876"/>
                  </a:lnTo>
                  <a:lnTo>
                    <a:pt x="7202" y="66530"/>
                  </a:lnTo>
                  <a:lnTo>
                    <a:pt x="64385" y="89263"/>
                  </a:lnTo>
                  <a:lnTo>
                    <a:pt x="123080" y="120117"/>
                  </a:lnTo>
                  <a:lnTo>
                    <a:pt x="127319" y="128917"/>
                  </a:lnTo>
                  <a:lnTo>
                    <a:pt x="128909" y="151173"/>
                  </a:lnTo>
                  <a:lnTo>
                    <a:pt x="125355" y="160150"/>
                  </a:lnTo>
                  <a:lnTo>
                    <a:pt x="112048" y="173244"/>
                  </a:lnTo>
                  <a:lnTo>
                    <a:pt x="103586" y="176033"/>
                  </a:lnTo>
                  <a:lnTo>
                    <a:pt x="48944" y="175014"/>
                  </a:lnTo>
                  <a:lnTo>
                    <a:pt x="31684" y="171661"/>
                  </a:lnTo>
                  <a:lnTo>
                    <a:pt x="12963" y="1640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760792" y="1152068"/>
              <a:ext cx="133976" cy="191486"/>
            </a:xfrm>
            <a:custGeom>
              <a:avLst/>
              <a:gdLst/>
              <a:ahLst/>
              <a:cxnLst/>
              <a:rect l="0" t="0" r="0" b="0"/>
              <a:pathLst>
                <a:path w="133976" h="191486">
                  <a:moveTo>
                    <a:pt x="113280" y="6066"/>
                  </a:moveTo>
                  <a:lnTo>
                    <a:pt x="80828" y="0"/>
                  </a:lnTo>
                  <a:lnTo>
                    <a:pt x="28938" y="10626"/>
                  </a:lnTo>
                  <a:lnTo>
                    <a:pt x="11064" y="23300"/>
                  </a:lnTo>
                  <a:lnTo>
                    <a:pt x="3022" y="31594"/>
                  </a:lnTo>
                  <a:lnTo>
                    <a:pt x="0" y="40632"/>
                  </a:lnTo>
                  <a:lnTo>
                    <a:pt x="2882" y="60033"/>
                  </a:lnTo>
                  <a:lnTo>
                    <a:pt x="8096" y="67781"/>
                  </a:lnTo>
                  <a:lnTo>
                    <a:pt x="23248" y="79508"/>
                  </a:lnTo>
                  <a:lnTo>
                    <a:pt x="57098" y="87098"/>
                  </a:lnTo>
                  <a:lnTo>
                    <a:pt x="108118" y="92003"/>
                  </a:lnTo>
                  <a:lnTo>
                    <a:pt x="126974" y="101192"/>
                  </a:lnTo>
                  <a:lnTo>
                    <a:pt x="131768" y="109258"/>
                  </a:lnTo>
                  <a:lnTo>
                    <a:pt x="133975" y="130698"/>
                  </a:lnTo>
                  <a:lnTo>
                    <a:pt x="127937" y="149585"/>
                  </a:lnTo>
                  <a:lnTo>
                    <a:pt x="116285" y="165779"/>
                  </a:lnTo>
                  <a:lnTo>
                    <a:pt x="99408" y="180775"/>
                  </a:lnTo>
                  <a:lnTo>
                    <a:pt x="77089" y="189000"/>
                  </a:lnTo>
                  <a:lnTo>
                    <a:pt x="53911" y="191485"/>
                  </a:lnTo>
                  <a:lnTo>
                    <a:pt x="18524" y="1850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963718" y="1165870"/>
              <a:ext cx="141670" cy="153238"/>
            </a:xfrm>
            <a:custGeom>
              <a:avLst/>
              <a:gdLst/>
              <a:ahLst/>
              <a:cxnLst/>
              <a:rect l="0" t="0" r="0" b="0"/>
              <a:pathLst>
                <a:path w="141670" h="153238">
                  <a:moveTo>
                    <a:pt x="26168" y="97549"/>
                  </a:moveTo>
                  <a:lnTo>
                    <a:pt x="37346" y="86371"/>
                  </a:lnTo>
                  <a:lnTo>
                    <a:pt x="78895" y="70038"/>
                  </a:lnTo>
                  <a:lnTo>
                    <a:pt x="116140" y="57942"/>
                  </a:lnTo>
                  <a:lnTo>
                    <a:pt x="134785" y="46411"/>
                  </a:lnTo>
                  <a:lnTo>
                    <a:pt x="139524" y="38891"/>
                  </a:lnTo>
                  <a:lnTo>
                    <a:pt x="141669" y="21176"/>
                  </a:lnTo>
                  <a:lnTo>
                    <a:pt x="138263" y="13878"/>
                  </a:lnTo>
                  <a:lnTo>
                    <a:pt x="125121" y="2650"/>
                  </a:lnTo>
                  <a:lnTo>
                    <a:pt x="101342" y="0"/>
                  </a:lnTo>
                  <a:lnTo>
                    <a:pt x="72447" y="3891"/>
                  </a:lnTo>
                  <a:lnTo>
                    <a:pt x="44007" y="13419"/>
                  </a:lnTo>
                  <a:lnTo>
                    <a:pt x="22008" y="28573"/>
                  </a:lnTo>
                  <a:lnTo>
                    <a:pt x="12866" y="37527"/>
                  </a:lnTo>
                  <a:lnTo>
                    <a:pt x="2708" y="59954"/>
                  </a:lnTo>
                  <a:lnTo>
                    <a:pt x="0" y="72486"/>
                  </a:lnTo>
                  <a:lnTo>
                    <a:pt x="3229" y="95769"/>
                  </a:lnTo>
                  <a:lnTo>
                    <a:pt x="13633" y="116645"/>
                  </a:lnTo>
                  <a:lnTo>
                    <a:pt x="29955" y="133722"/>
                  </a:lnTo>
                  <a:lnTo>
                    <a:pt x="58875" y="150901"/>
                  </a:lnTo>
                  <a:lnTo>
                    <a:pt x="82429" y="153237"/>
                  </a:lnTo>
                  <a:lnTo>
                    <a:pt x="131453" y="1501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180665" y="1137077"/>
              <a:ext cx="104234" cy="168536"/>
            </a:xfrm>
            <a:custGeom>
              <a:avLst/>
              <a:gdLst/>
              <a:ahLst/>
              <a:cxnLst/>
              <a:rect l="0" t="0" r="0" b="0"/>
              <a:pathLst>
                <a:path w="104234" h="168536">
                  <a:moveTo>
                    <a:pt x="93490" y="0"/>
                  </a:moveTo>
                  <a:lnTo>
                    <a:pt x="50798" y="3120"/>
                  </a:lnTo>
                  <a:lnTo>
                    <a:pt x="19619" y="14573"/>
                  </a:lnTo>
                  <a:lnTo>
                    <a:pt x="9148" y="20244"/>
                  </a:lnTo>
                  <a:lnTo>
                    <a:pt x="3337" y="28704"/>
                  </a:lnTo>
                  <a:lnTo>
                    <a:pt x="0" y="50582"/>
                  </a:lnTo>
                  <a:lnTo>
                    <a:pt x="3087" y="59458"/>
                  </a:lnTo>
                  <a:lnTo>
                    <a:pt x="15876" y="72439"/>
                  </a:lnTo>
                  <a:lnTo>
                    <a:pt x="73014" y="97848"/>
                  </a:lnTo>
                  <a:lnTo>
                    <a:pt x="98601" y="114260"/>
                  </a:lnTo>
                  <a:lnTo>
                    <a:pt x="102747" y="121797"/>
                  </a:lnTo>
                  <a:lnTo>
                    <a:pt x="104233" y="139530"/>
                  </a:lnTo>
                  <a:lnTo>
                    <a:pt x="97875" y="155990"/>
                  </a:lnTo>
                  <a:lnTo>
                    <a:pt x="92904" y="163655"/>
                  </a:lnTo>
                  <a:lnTo>
                    <a:pt x="86080" y="167595"/>
                  </a:lnTo>
                  <a:lnTo>
                    <a:pt x="25942" y="168535"/>
                  </a:lnTo>
                  <a:lnTo>
                    <a:pt x="9262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337326" y="1126549"/>
              <a:ext cx="106213" cy="164027"/>
            </a:xfrm>
            <a:custGeom>
              <a:avLst/>
              <a:gdLst/>
              <a:ahLst/>
              <a:cxnLst/>
              <a:rect l="0" t="0" r="0" b="0"/>
              <a:pathLst>
                <a:path w="106213" h="164027">
                  <a:moveTo>
                    <a:pt x="94756" y="0"/>
                  </a:moveTo>
                  <a:lnTo>
                    <a:pt x="72400" y="0"/>
                  </a:lnTo>
                  <a:lnTo>
                    <a:pt x="55184" y="6239"/>
                  </a:lnTo>
                  <a:lnTo>
                    <a:pt x="25069" y="29308"/>
                  </a:lnTo>
                  <a:lnTo>
                    <a:pt x="21392" y="37086"/>
                  </a:lnTo>
                  <a:lnTo>
                    <a:pt x="20426" y="55087"/>
                  </a:lnTo>
                  <a:lnTo>
                    <a:pt x="27016" y="71666"/>
                  </a:lnTo>
                  <a:lnTo>
                    <a:pt x="32048" y="79363"/>
                  </a:lnTo>
                  <a:lnTo>
                    <a:pt x="46999" y="91034"/>
                  </a:lnTo>
                  <a:lnTo>
                    <a:pt x="93060" y="114153"/>
                  </a:lnTo>
                  <a:lnTo>
                    <a:pt x="104921" y="130283"/>
                  </a:lnTo>
                  <a:lnTo>
                    <a:pt x="106212" y="138328"/>
                  </a:lnTo>
                  <a:lnTo>
                    <a:pt x="104733" y="146031"/>
                  </a:lnTo>
                  <a:lnTo>
                    <a:pt x="101408" y="153506"/>
                  </a:lnTo>
                  <a:lnTo>
                    <a:pt x="94511" y="158489"/>
                  </a:lnTo>
                  <a:lnTo>
                    <a:pt x="74370" y="164026"/>
                  </a:lnTo>
                  <a:lnTo>
                    <a:pt x="42313" y="16155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539563" y="1189720"/>
              <a:ext cx="8334" cy="105286"/>
            </a:xfrm>
            <a:custGeom>
              <a:avLst/>
              <a:gdLst/>
              <a:ahLst/>
              <a:cxnLst/>
              <a:rect l="0" t="0" r="0" b="0"/>
              <a:pathLst>
                <a:path w="8334" h="105286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8333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526839" y="106337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599907" y="1179191"/>
              <a:ext cx="107686" cy="118804"/>
            </a:xfrm>
            <a:custGeom>
              <a:avLst/>
              <a:gdLst/>
              <a:ahLst/>
              <a:cxnLst/>
              <a:rect l="0" t="0" r="0" b="0"/>
              <a:pathLst>
                <a:path w="107686" h="118804">
                  <a:moveTo>
                    <a:pt x="74331" y="0"/>
                  </a:moveTo>
                  <a:lnTo>
                    <a:pt x="43048" y="9576"/>
                  </a:lnTo>
                  <a:lnTo>
                    <a:pt x="4643" y="39403"/>
                  </a:lnTo>
                  <a:lnTo>
                    <a:pt x="966" y="48496"/>
                  </a:lnTo>
                  <a:lnTo>
                    <a:pt x="0" y="71077"/>
                  </a:lnTo>
                  <a:lnTo>
                    <a:pt x="6590" y="90472"/>
                  </a:lnTo>
                  <a:lnTo>
                    <a:pt x="11623" y="98919"/>
                  </a:lnTo>
                  <a:lnTo>
                    <a:pt x="26573" y="111424"/>
                  </a:lnTo>
                  <a:lnTo>
                    <a:pt x="35473" y="116397"/>
                  </a:lnTo>
                  <a:lnTo>
                    <a:pt x="54721" y="118803"/>
                  </a:lnTo>
                  <a:lnTo>
                    <a:pt x="73804" y="114802"/>
                  </a:lnTo>
                  <a:lnTo>
                    <a:pt x="90085" y="105226"/>
                  </a:lnTo>
                  <a:lnTo>
                    <a:pt x="101999" y="90051"/>
                  </a:lnTo>
                  <a:lnTo>
                    <a:pt x="106814" y="81091"/>
                  </a:lnTo>
                  <a:lnTo>
                    <a:pt x="107685" y="70438"/>
                  </a:lnTo>
                  <a:lnTo>
                    <a:pt x="95391" y="25959"/>
                  </a:lnTo>
                  <a:lnTo>
                    <a:pt x="8485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768994" y="1164747"/>
              <a:ext cx="157929" cy="130259"/>
            </a:xfrm>
            <a:custGeom>
              <a:avLst/>
              <a:gdLst/>
              <a:ahLst/>
              <a:cxnLst/>
              <a:rect l="0" t="0" r="0" b="0"/>
              <a:pathLst>
                <a:path w="157929" h="130259">
                  <a:moveTo>
                    <a:pt x="0" y="35501"/>
                  </a:moveTo>
                  <a:lnTo>
                    <a:pt x="25194" y="96612"/>
                  </a:lnTo>
                  <a:lnTo>
                    <a:pt x="33814" y="118813"/>
                  </a:lnTo>
                  <a:lnTo>
                    <a:pt x="36581" y="121458"/>
                  </a:lnTo>
                  <a:lnTo>
                    <a:pt x="38426" y="118542"/>
                  </a:lnTo>
                  <a:lnTo>
                    <a:pt x="39655" y="111919"/>
                  </a:lnTo>
                  <a:lnTo>
                    <a:pt x="32834" y="50283"/>
                  </a:lnTo>
                  <a:lnTo>
                    <a:pt x="37545" y="15705"/>
                  </a:lnTo>
                  <a:lnTo>
                    <a:pt x="43747" y="8265"/>
                  </a:lnTo>
                  <a:lnTo>
                    <a:pt x="63117" y="0"/>
                  </a:lnTo>
                  <a:lnTo>
                    <a:pt x="72494" y="135"/>
                  </a:lnTo>
                  <a:lnTo>
                    <a:pt x="89152" y="6525"/>
                  </a:lnTo>
                  <a:lnTo>
                    <a:pt x="133177" y="43057"/>
                  </a:lnTo>
                  <a:lnTo>
                    <a:pt x="148775" y="69326"/>
                  </a:lnTo>
                  <a:lnTo>
                    <a:pt x="157928" y="1302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162713" y="905450"/>
              <a:ext cx="174821" cy="484312"/>
            </a:xfrm>
            <a:custGeom>
              <a:avLst/>
              <a:gdLst/>
              <a:ahLst/>
              <a:cxnLst/>
              <a:rect l="0" t="0" r="0" b="0"/>
              <a:pathLst>
                <a:path w="174821" h="484312">
                  <a:moveTo>
                    <a:pt x="174820" y="0"/>
                  </a:moveTo>
                  <a:lnTo>
                    <a:pt x="132129" y="14573"/>
                  </a:lnTo>
                  <a:lnTo>
                    <a:pt x="112563" y="27534"/>
                  </a:lnTo>
                  <a:lnTo>
                    <a:pt x="66414" y="78731"/>
                  </a:lnTo>
                  <a:lnTo>
                    <a:pt x="30982" y="141505"/>
                  </a:lnTo>
                  <a:lnTo>
                    <a:pt x="9889" y="188417"/>
                  </a:lnTo>
                  <a:lnTo>
                    <a:pt x="0" y="244950"/>
                  </a:lnTo>
                  <a:lnTo>
                    <a:pt x="2659" y="300566"/>
                  </a:lnTo>
                  <a:lnTo>
                    <a:pt x="10856" y="354089"/>
                  </a:lnTo>
                  <a:lnTo>
                    <a:pt x="26282" y="401403"/>
                  </a:lnTo>
                  <a:lnTo>
                    <a:pt x="42122" y="424456"/>
                  </a:lnTo>
                  <a:lnTo>
                    <a:pt x="90034" y="470030"/>
                  </a:lnTo>
                  <a:lnTo>
                    <a:pt x="111649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256448" y="1159598"/>
              <a:ext cx="116431" cy="177612"/>
            </a:xfrm>
            <a:custGeom>
              <a:avLst/>
              <a:gdLst/>
              <a:ahLst/>
              <a:cxnLst/>
              <a:rect l="0" t="0" r="0" b="0"/>
              <a:pathLst>
                <a:path w="116431" h="177612">
                  <a:moveTo>
                    <a:pt x="102142" y="9065"/>
                  </a:moveTo>
                  <a:lnTo>
                    <a:pt x="64665" y="732"/>
                  </a:lnTo>
                  <a:lnTo>
                    <a:pt x="52591" y="0"/>
                  </a:lnTo>
                  <a:lnTo>
                    <a:pt x="32936" y="5426"/>
                  </a:lnTo>
                  <a:lnTo>
                    <a:pt x="24419" y="10148"/>
                  </a:lnTo>
                  <a:lnTo>
                    <a:pt x="11837" y="24754"/>
                  </a:lnTo>
                  <a:lnTo>
                    <a:pt x="3515" y="44114"/>
                  </a:lnTo>
                  <a:lnTo>
                    <a:pt x="0" y="82491"/>
                  </a:lnTo>
                  <a:lnTo>
                    <a:pt x="3323" y="113838"/>
                  </a:lnTo>
                  <a:lnTo>
                    <a:pt x="14939" y="141029"/>
                  </a:lnTo>
                  <a:lnTo>
                    <a:pt x="31800" y="162472"/>
                  </a:lnTo>
                  <a:lnTo>
                    <a:pt x="50992" y="175902"/>
                  </a:lnTo>
                  <a:lnTo>
                    <a:pt x="61023" y="177611"/>
                  </a:lnTo>
                  <a:lnTo>
                    <a:pt x="81527" y="173271"/>
                  </a:lnTo>
                  <a:lnTo>
                    <a:pt x="89569" y="166499"/>
                  </a:lnTo>
                  <a:lnTo>
                    <a:pt x="101623" y="146496"/>
                  </a:lnTo>
                  <a:lnTo>
                    <a:pt x="114987" y="108927"/>
                  </a:lnTo>
                  <a:lnTo>
                    <a:pt x="116430" y="85033"/>
                  </a:lnTo>
                  <a:lnTo>
                    <a:pt x="112002" y="63886"/>
                  </a:lnTo>
                  <a:lnTo>
                    <a:pt x="81085" y="195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411233" y="1168663"/>
              <a:ext cx="242156" cy="139208"/>
            </a:xfrm>
            <a:custGeom>
              <a:avLst/>
              <a:gdLst/>
              <a:ahLst/>
              <a:cxnLst/>
              <a:rect l="0" t="0" r="0" b="0"/>
              <a:pathLst>
                <a:path w="242156" h="139208">
                  <a:moveTo>
                    <a:pt x="0" y="0"/>
                  </a:moveTo>
                  <a:lnTo>
                    <a:pt x="5589" y="16767"/>
                  </a:lnTo>
                  <a:lnTo>
                    <a:pt x="5214" y="34358"/>
                  </a:lnTo>
                  <a:lnTo>
                    <a:pt x="3487" y="53875"/>
                  </a:lnTo>
                  <a:lnTo>
                    <a:pt x="14959" y="105447"/>
                  </a:lnTo>
                  <a:lnTo>
                    <a:pt x="21671" y="111242"/>
                  </a:lnTo>
                  <a:lnTo>
                    <a:pt x="30825" y="113936"/>
                  </a:lnTo>
                  <a:lnTo>
                    <a:pt x="41607" y="114561"/>
                  </a:lnTo>
                  <a:lnTo>
                    <a:pt x="59826" y="109018"/>
                  </a:lnTo>
                  <a:lnTo>
                    <a:pt x="67960" y="104264"/>
                  </a:lnTo>
                  <a:lnTo>
                    <a:pt x="90586" y="75217"/>
                  </a:lnTo>
                  <a:lnTo>
                    <a:pt x="106519" y="42563"/>
                  </a:lnTo>
                  <a:lnTo>
                    <a:pt x="109617" y="40074"/>
                  </a:lnTo>
                  <a:lnTo>
                    <a:pt x="111682" y="43093"/>
                  </a:lnTo>
                  <a:lnTo>
                    <a:pt x="126903" y="104100"/>
                  </a:lnTo>
                  <a:lnTo>
                    <a:pt x="130226" y="115023"/>
                  </a:lnTo>
                  <a:lnTo>
                    <a:pt x="135950" y="123475"/>
                  </a:lnTo>
                  <a:lnTo>
                    <a:pt x="151669" y="135986"/>
                  </a:lnTo>
                  <a:lnTo>
                    <a:pt x="170354" y="139207"/>
                  </a:lnTo>
                  <a:lnTo>
                    <a:pt x="180250" y="138428"/>
                  </a:lnTo>
                  <a:lnTo>
                    <a:pt x="197484" y="131323"/>
                  </a:lnTo>
                  <a:lnTo>
                    <a:pt x="205355" y="126153"/>
                  </a:lnTo>
                  <a:lnTo>
                    <a:pt x="217221" y="107931"/>
                  </a:lnTo>
                  <a:lnTo>
                    <a:pt x="236965" y="51821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737616" y="1171317"/>
              <a:ext cx="157929" cy="155274"/>
            </a:xfrm>
            <a:custGeom>
              <a:avLst/>
              <a:gdLst/>
              <a:ahLst/>
              <a:cxnLst/>
              <a:rect l="0" t="0" r="0" b="0"/>
              <a:pathLst>
                <a:path w="157929" h="155274">
                  <a:moveTo>
                    <a:pt x="0" y="39460"/>
                  </a:moveTo>
                  <a:lnTo>
                    <a:pt x="3120" y="82151"/>
                  </a:lnTo>
                  <a:lnTo>
                    <a:pt x="9553" y="133339"/>
                  </a:lnTo>
                  <a:lnTo>
                    <a:pt x="10443" y="80755"/>
                  </a:lnTo>
                  <a:lnTo>
                    <a:pt x="12843" y="35968"/>
                  </a:lnTo>
                  <a:lnTo>
                    <a:pt x="21696" y="11002"/>
                  </a:lnTo>
                  <a:lnTo>
                    <a:pt x="29672" y="4110"/>
                  </a:lnTo>
                  <a:lnTo>
                    <a:pt x="39668" y="685"/>
                  </a:lnTo>
                  <a:lnTo>
                    <a:pt x="62084" y="0"/>
                  </a:lnTo>
                  <a:lnTo>
                    <a:pt x="83745" y="3595"/>
                  </a:lnTo>
                  <a:lnTo>
                    <a:pt x="101951" y="12211"/>
                  </a:lnTo>
                  <a:lnTo>
                    <a:pt x="110082" y="17785"/>
                  </a:lnTo>
                  <a:lnTo>
                    <a:pt x="122235" y="33336"/>
                  </a:lnTo>
                  <a:lnTo>
                    <a:pt x="147038" y="92489"/>
                  </a:lnTo>
                  <a:lnTo>
                    <a:pt x="154701" y="123802"/>
                  </a:lnTo>
                  <a:lnTo>
                    <a:pt x="157928" y="1552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906072" y="1155989"/>
              <a:ext cx="105498" cy="155273"/>
            </a:xfrm>
            <a:custGeom>
              <a:avLst/>
              <a:gdLst/>
              <a:ahLst/>
              <a:cxnLst/>
              <a:rect l="0" t="0" r="0" b="0"/>
              <a:pathLst>
                <a:path w="105498" h="155273">
                  <a:moveTo>
                    <a:pt x="0" y="107430"/>
                  </a:moveTo>
                  <a:lnTo>
                    <a:pt x="53875" y="79919"/>
                  </a:lnTo>
                  <a:lnTo>
                    <a:pt x="83424" y="66654"/>
                  </a:lnTo>
                  <a:lnTo>
                    <a:pt x="99858" y="50703"/>
                  </a:lnTo>
                  <a:lnTo>
                    <a:pt x="104007" y="41536"/>
                  </a:lnTo>
                  <a:lnTo>
                    <a:pt x="105497" y="21992"/>
                  </a:lnTo>
                  <a:lnTo>
                    <a:pt x="101917" y="14207"/>
                  </a:lnTo>
                  <a:lnTo>
                    <a:pt x="88581" y="2437"/>
                  </a:lnTo>
                  <a:lnTo>
                    <a:pt x="80111" y="0"/>
                  </a:lnTo>
                  <a:lnTo>
                    <a:pt x="61341" y="412"/>
                  </a:lnTo>
                  <a:lnTo>
                    <a:pt x="44420" y="10733"/>
                  </a:lnTo>
                  <a:lnTo>
                    <a:pt x="30271" y="28189"/>
                  </a:lnTo>
                  <a:lnTo>
                    <a:pt x="20083" y="51545"/>
                  </a:lnTo>
                  <a:lnTo>
                    <a:pt x="17895" y="74403"/>
                  </a:lnTo>
                  <a:lnTo>
                    <a:pt x="26022" y="117674"/>
                  </a:lnTo>
                  <a:lnTo>
                    <a:pt x="41116" y="143871"/>
                  </a:lnTo>
                  <a:lnTo>
                    <a:pt x="49637" y="149271"/>
                  </a:lnTo>
                  <a:lnTo>
                    <a:pt x="71584" y="155272"/>
                  </a:lnTo>
                  <a:lnTo>
                    <a:pt x="87577" y="154820"/>
                  </a:lnTo>
                  <a:lnTo>
                    <a:pt x="105285" y="1495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059309" y="1142958"/>
              <a:ext cx="109977" cy="137183"/>
            </a:xfrm>
            <a:custGeom>
              <a:avLst/>
              <a:gdLst/>
              <a:ahLst/>
              <a:cxnLst/>
              <a:rect l="0" t="0" r="0" b="0"/>
              <a:pathLst>
                <a:path w="109977" h="137183">
                  <a:moveTo>
                    <a:pt x="4691" y="57290"/>
                  </a:moveTo>
                  <a:lnTo>
                    <a:pt x="23819" y="117231"/>
                  </a:lnTo>
                  <a:lnTo>
                    <a:pt x="36615" y="137182"/>
                  </a:lnTo>
                  <a:lnTo>
                    <a:pt x="11654" y="77356"/>
                  </a:lnTo>
                  <a:lnTo>
                    <a:pt x="0" y="36038"/>
                  </a:lnTo>
                  <a:lnTo>
                    <a:pt x="1826" y="15089"/>
                  </a:lnTo>
                  <a:lnTo>
                    <a:pt x="7460" y="8099"/>
                  </a:lnTo>
                  <a:lnTo>
                    <a:pt x="26199" y="333"/>
                  </a:lnTo>
                  <a:lnTo>
                    <a:pt x="47005" y="0"/>
                  </a:lnTo>
                  <a:lnTo>
                    <a:pt x="109976" y="46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253513" y="1147057"/>
              <a:ext cx="127218" cy="131970"/>
            </a:xfrm>
            <a:custGeom>
              <a:avLst/>
              <a:gdLst/>
              <a:ahLst/>
              <a:cxnLst/>
              <a:rect l="0" t="0" r="0" b="0"/>
              <a:pathLst>
                <a:path w="127218" h="131970">
                  <a:moveTo>
                    <a:pt x="94756" y="21606"/>
                  </a:moveTo>
                  <a:lnTo>
                    <a:pt x="83578" y="4838"/>
                  </a:lnTo>
                  <a:lnTo>
                    <a:pt x="76775" y="1069"/>
                  </a:lnTo>
                  <a:lnTo>
                    <a:pt x="59858" y="0"/>
                  </a:lnTo>
                  <a:lnTo>
                    <a:pt x="30604" y="5975"/>
                  </a:lnTo>
                  <a:lnTo>
                    <a:pt x="23912" y="12355"/>
                  </a:lnTo>
                  <a:lnTo>
                    <a:pt x="16476" y="31922"/>
                  </a:lnTo>
                  <a:lnTo>
                    <a:pt x="18003" y="40182"/>
                  </a:lnTo>
                  <a:lnTo>
                    <a:pt x="22531" y="46858"/>
                  </a:lnTo>
                  <a:lnTo>
                    <a:pt x="36919" y="57395"/>
                  </a:lnTo>
                  <a:lnTo>
                    <a:pt x="94055" y="82190"/>
                  </a:lnTo>
                  <a:lnTo>
                    <a:pt x="110432" y="93766"/>
                  </a:lnTo>
                  <a:lnTo>
                    <a:pt x="122390" y="109829"/>
                  </a:lnTo>
                  <a:lnTo>
                    <a:pt x="127217" y="119026"/>
                  </a:lnTo>
                  <a:lnTo>
                    <a:pt x="125755" y="125157"/>
                  </a:lnTo>
                  <a:lnTo>
                    <a:pt x="120101" y="129244"/>
                  </a:lnTo>
                  <a:lnTo>
                    <a:pt x="111653" y="131969"/>
                  </a:lnTo>
                  <a:lnTo>
                    <a:pt x="92907" y="131877"/>
                  </a:lnTo>
                  <a:lnTo>
                    <a:pt x="72877" y="126767"/>
                  </a:lnTo>
                  <a:lnTo>
                    <a:pt x="13966" y="100744"/>
                  </a:lnTo>
                  <a:lnTo>
                    <a:pt x="0" y="953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395322" y="947564"/>
              <a:ext cx="163518" cy="315856"/>
            </a:xfrm>
            <a:custGeom>
              <a:avLst/>
              <a:gdLst/>
              <a:ahLst/>
              <a:cxnLst/>
              <a:rect l="0" t="0" r="0" b="0"/>
              <a:pathLst>
                <a:path w="163518" h="315856">
                  <a:moveTo>
                    <a:pt x="5589" y="0"/>
                  </a:moveTo>
                  <a:lnTo>
                    <a:pt x="0" y="16768"/>
                  </a:lnTo>
                  <a:lnTo>
                    <a:pt x="4442" y="63451"/>
                  </a:lnTo>
                  <a:lnTo>
                    <a:pt x="16585" y="121545"/>
                  </a:lnTo>
                  <a:lnTo>
                    <a:pt x="30248" y="178687"/>
                  </a:lnTo>
                  <a:lnTo>
                    <a:pt x="40712" y="229069"/>
                  </a:lnTo>
                  <a:lnTo>
                    <a:pt x="53558" y="280732"/>
                  </a:lnTo>
                  <a:lnTo>
                    <a:pt x="55116" y="279571"/>
                  </a:lnTo>
                  <a:lnTo>
                    <a:pt x="60161" y="234085"/>
                  </a:lnTo>
                  <a:lnTo>
                    <a:pt x="69228" y="216732"/>
                  </a:lnTo>
                  <a:lnTo>
                    <a:pt x="76091" y="212338"/>
                  </a:lnTo>
                  <a:lnTo>
                    <a:pt x="93076" y="210576"/>
                  </a:lnTo>
                  <a:lnTo>
                    <a:pt x="101348" y="214084"/>
                  </a:lnTo>
                  <a:lnTo>
                    <a:pt x="124169" y="235788"/>
                  </a:lnTo>
                  <a:lnTo>
                    <a:pt x="149723" y="274563"/>
                  </a:lnTo>
                  <a:lnTo>
                    <a:pt x="163517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622010" y="1231834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622010" y="109496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709352" y="1169330"/>
              <a:ext cx="102995" cy="317380"/>
            </a:xfrm>
            <a:custGeom>
              <a:avLst/>
              <a:gdLst/>
              <a:ahLst/>
              <a:cxnLst/>
              <a:rect l="0" t="0" r="0" b="0"/>
              <a:pathLst>
                <a:path w="102995" h="317380">
                  <a:moveTo>
                    <a:pt x="7415" y="62504"/>
                  </a:moveTo>
                  <a:lnTo>
                    <a:pt x="22069" y="117645"/>
                  </a:lnTo>
                  <a:lnTo>
                    <a:pt x="32164" y="166059"/>
                  </a:lnTo>
                  <a:lnTo>
                    <a:pt x="38819" y="225246"/>
                  </a:lnTo>
                  <a:lnTo>
                    <a:pt x="53477" y="282850"/>
                  </a:lnTo>
                  <a:lnTo>
                    <a:pt x="54013" y="304325"/>
                  </a:lnTo>
                  <a:lnTo>
                    <a:pt x="52518" y="314965"/>
                  </a:lnTo>
                  <a:lnTo>
                    <a:pt x="51521" y="317379"/>
                  </a:lnTo>
                  <a:lnTo>
                    <a:pt x="41298" y="263166"/>
                  </a:lnTo>
                  <a:lnTo>
                    <a:pt x="24802" y="201074"/>
                  </a:lnTo>
                  <a:lnTo>
                    <a:pt x="10893" y="141955"/>
                  </a:lnTo>
                  <a:lnTo>
                    <a:pt x="0" y="84004"/>
                  </a:lnTo>
                  <a:lnTo>
                    <a:pt x="928" y="41578"/>
                  </a:lnTo>
                  <a:lnTo>
                    <a:pt x="3090" y="27496"/>
                  </a:lnTo>
                  <a:lnTo>
                    <a:pt x="8041" y="16939"/>
                  </a:lnTo>
                  <a:lnTo>
                    <a:pt x="22901" y="2088"/>
                  </a:lnTo>
                  <a:lnTo>
                    <a:pt x="31777" y="0"/>
                  </a:lnTo>
                  <a:lnTo>
                    <a:pt x="81549" y="13690"/>
                  </a:lnTo>
                  <a:lnTo>
                    <a:pt x="96125" y="26771"/>
                  </a:lnTo>
                  <a:lnTo>
                    <a:pt x="101650" y="35172"/>
                  </a:lnTo>
                  <a:lnTo>
                    <a:pt x="102994" y="44283"/>
                  </a:lnTo>
                  <a:lnTo>
                    <a:pt x="98247" y="63764"/>
                  </a:lnTo>
                  <a:lnTo>
                    <a:pt x="85219" y="77882"/>
                  </a:lnTo>
                  <a:lnTo>
                    <a:pt x="67731" y="86886"/>
                  </a:lnTo>
                  <a:lnTo>
                    <a:pt x="28471" y="940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779938" y="979150"/>
              <a:ext cx="134734" cy="473783"/>
            </a:xfrm>
            <a:custGeom>
              <a:avLst/>
              <a:gdLst/>
              <a:ahLst/>
              <a:cxnLst/>
              <a:rect l="0" t="0" r="0" b="0"/>
              <a:pathLst>
                <a:path w="134734" h="473783">
                  <a:moveTo>
                    <a:pt x="0" y="0"/>
                  </a:moveTo>
                  <a:lnTo>
                    <a:pt x="52705" y="62280"/>
                  </a:lnTo>
                  <a:lnTo>
                    <a:pt x="90792" y="124607"/>
                  </a:lnTo>
                  <a:lnTo>
                    <a:pt x="114829" y="178756"/>
                  </a:lnTo>
                  <a:lnTo>
                    <a:pt x="129657" y="232232"/>
                  </a:lnTo>
                  <a:lnTo>
                    <a:pt x="134733" y="281979"/>
                  </a:lnTo>
                  <a:lnTo>
                    <a:pt x="130648" y="333763"/>
                  </a:lnTo>
                  <a:lnTo>
                    <a:pt x="111551" y="394088"/>
                  </a:lnTo>
                  <a:lnTo>
                    <a:pt x="96743" y="428722"/>
                  </a:lnTo>
                  <a:lnTo>
                    <a:pt x="52642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979979" y="12739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463253" y="2368911"/>
            <a:ext cx="6348686" cy="767283"/>
            <a:chOff x="463253" y="2368911"/>
            <a:chExt cx="6348686" cy="767283"/>
          </a:xfrm>
        </p:grpSpPr>
        <p:sp>
          <p:nvSpPr>
            <p:cNvPr id="68" name="Freeform 67"/>
            <p:cNvSpPr/>
            <p:nvPr/>
          </p:nvSpPr>
          <p:spPr>
            <a:xfrm>
              <a:off x="716371" y="2526839"/>
              <a:ext cx="10096" cy="294799"/>
            </a:xfrm>
            <a:custGeom>
              <a:avLst/>
              <a:gdLst/>
              <a:ahLst/>
              <a:cxnLst/>
              <a:rect l="0" t="0" r="0" b="0"/>
              <a:pathLst>
                <a:path w="10096" h="294799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284" y="144851"/>
                  </a:lnTo>
                  <a:lnTo>
                    <a:pt x="9145" y="205864"/>
                  </a:lnTo>
                  <a:lnTo>
                    <a:pt x="9907" y="259856"/>
                  </a:lnTo>
                  <a:lnTo>
                    <a:pt x="10095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63253" y="2442611"/>
              <a:ext cx="473784" cy="126343"/>
            </a:xfrm>
            <a:custGeom>
              <a:avLst/>
              <a:gdLst/>
              <a:ahLst/>
              <a:cxnLst/>
              <a:rect l="0" t="0" r="0" b="0"/>
              <a:pathLst>
                <a:path w="473784" h="126343">
                  <a:moveTo>
                    <a:pt x="473783" y="0"/>
                  </a:moveTo>
                  <a:lnTo>
                    <a:pt x="410333" y="34747"/>
                  </a:lnTo>
                  <a:lnTo>
                    <a:pt x="361656" y="49160"/>
                  </a:lnTo>
                  <a:lnTo>
                    <a:pt x="303300" y="66558"/>
                  </a:lnTo>
                  <a:lnTo>
                    <a:pt x="245065" y="79642"/>
                  </a:lnTo>
                  <a:lnTo>
                    <a:pt x="189048" y="91424"/>
                  </a:lnTo>
                  <a:lnTo>
                    <a:pt x="138859" y="99688"/>
                  </a:lnTo>
                  <a:lnTo>
                    <a:pt x="89107" y="109216"/>
                  </a:lnTo>
                  <a:lnTo>
                    <a:pt x="35501" y="11944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93802" y="2684766"/>
              <a:ext cx="135986" cy="142251"/>
            </a:xfrm>
            <a:custGeom>
              <a:avLst/>
              <a:gdLst/>
              <a:ahLst/>
              <a:cxnLst/>
              <a:rect l="0" t="0" r="0" b="0"/>
              <a:pathLst>
                <a:path w="135986" h="142251">
                  <a:moveTo>
                    <a:pt x="90591" y="0"/>
                  </a:moveTo>
                  <a:lnTo>
                    <a:pt x="66545" y="9576"/>
                  </a:lnTo>
                  <a:lnTo>
                    <a:pt x="30998" y="39404"/>
                  </a:lnTo>
                  <a:lnTo>
                    <a:pt x="9893" y="65488"/>
                  </a:lnTo>
                  <a:lnTo>
                    <a:pt x="2083" y="88378"/>
                  </a:lnTo>
                  <a:lnTo>
                    <a:pt x="0" y="101032"/>
                  </a:lnTo>
                  <a:lnTo>
                    <a:pt x="3925" y="121333"/>
                  </a:lnTo>
                  <a:lnTo>
                    <a:pt x="8247" y="130022"/>
                  </a:lnTo>
                  <a:lnTo>
                    <a:pt x="15808" y="135814"/>
                  </a:lnTo>
                  <a:lnTo>
                    <a:pt x="36687" y="142250"/>
                  </a:lnTo>
                  <a:lnTo>
                    <a:pt x="69161" y="140285"/>
                  </a:lnTo>
                  <a:lnTo>
                    <a:pt x="87306" y="132149"/>
                  </a:lnTo>
                  <a:lnTo>
                    <a:pt x="118018" y="107862"/>
                  </a:lnTo>
                  <a:lnTo>
                    <a:pt x="133943" y="81872"/>
                  </a:lnTo>
                  <a:lnTo>
                    <a:pt x="135985" y="59005"/>
                  </a:lnTo>
                  <a:lnTo>
                    <a:pt x="131823" y="35583"/>
                  </a:lnTo>
                  <a:lnTo>
                    <a:pt x="122175" y="17375"/>
                  </a:lnTo>
                  <a:lnTo>
                    <a:pt x="116326" y="1158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170654" y="2590909"/>
              <a:ext cx="138046" cy="369618"/>
            </a:xfrm>
            <a:custGeom>
              <a:avLst/>
              <a:gdLst/>
              <a:ahLst/>
              <a:cxnLst/>
              <a:rect l="0" t="0" r="0" b="0"/>
              <a:pathLst>
                <a:path w="138046" h="369618">
                  <a:moveTo>
                    <a:pt x="29594" y="125443"/>
                  </a:moveTo>
                  <a:lnTo>
                    <a:pt x="23529" y="159065"/>
                  </a:lnTo>
                  <a:lnTo>
                    <a:pt x="28050" y="210767"/>
                  </a:lnTo>
                  <a:lnTo>
                    <a:pt x="26017" y="248990"/>
                  </a:lnTo>
                  <a:lnTo>
                    <a:pt x="20439" y="298936"/>
                  </a:lnTo>
                  <a:lnTo>
                    <a:pt x="24460" y="356347"/>
                  </a:lnTo>
                  <a:lnTo>
                    <a:pt x="22662" y="367116"/>
                  </a:lnTo>
                  <a:lnTo>
                    <a:pt x="20294" y="369617"/>
                  </a:lnTo>
                  <a:lnTo>
                    <a:pt x="17545" y="366604"/>
                  </a:lnTo>
                  <a:lnTo>
                    <a:pt x="2488" y="322797"/>
                  </a:lnTo>
                  <a:lnTo>
                    <a:pt x="0" y="298164"/>
                  </a:lnTo>
                  <a:lnTo>
                    <a:pt x="5133" y="277857"/>
                  </a:lnTo>
                  <a:lnTo>
                    <a:pt x="9777" y="269166"/>
                  </a:lnTo>
                  <a:lnTo>
                    <a:pt x="16314" y="228989"/>
                  </a:lnTo>
                  <a:lnTo>
                    <a:pt x="12661" y="180040"/>
                  </a:lnTo>
                  <a:lnTo>
                    <a:pt x="10522" y="119503"/>
                  </a:lnTo>
                  <a:lnTo>
                    <a:pt x="20151" y="59366"/>
                  </a:lnTo>
                  <a:lnTo>
                    <a:pt x="27737" y="29395"/>
                  </a:lnTo>
                  <a:lnTo>
                    <a:pt x="38907" y="8275"/>
                  </a:lnTo>
                  <a:lnTo>
                    <a:pt x="46332" y="2878"/>
                  </a:lnTo>
                  <a:lnTo>
                    <a:pt x="54791" y="449"/>
                  </a:lnTo>
                  <a:lnTo>
                    <a:pt x="63939" y="0"/>
                  </a:lnTo>
                  <a:lnTo>
                    <a:pt x="83463" y="5739"/>
                  </a:lnTo>
                  <a:lnTo>
                    <a:pt x="93583" y="10545"/>
                  </a:lnTo>
                  <a:lnTo>
                    <a:pt x="107947" y="25244"/>
                  </a:lnTo>
                  <a:lnTo>
                    <a:pt x="130596" y="74640"/>
                  </a:lnTo>
                  <a:lnTo>
                    <a:pt x="138045" y="99744"/>
                  </a:lnTo>
                  <a:lnTo>
                    <a:pt x="135896" y="123380"/>
                  </a:lnTo>
                  <a:lnTo>
                    <a:pt x="125973" y="144413"/>
                  </a:lnTo>
                  <a:lnTo>
                    <a:pt x="109864" y="161560"/>
                  </a:lnTo>
                  <a:lnTo>
                    <a:pt x="87887" y="170741"/>
                  </a:lnTo>
                  <a:lnTo>
                    <a:pt x="50651" y="1780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388736" y="2642653"/>
              <a:ext cx="162575" cy="147307"/>
            </a:xfrm>
            <a:custGeom>
              <a:avLst/>
              <a:gdLst/>
              <a:ahLst/>
              <a:cxnLst/>
              <a:rect l="0" t="0" r="0" b="0"/>
              <a:pathLst>
                <a:path w="162575" h="147307">
                  <a:moveTo>
                    <a:pt x="85253" y="42113"/>
                  </a:moveTo>
                  <a:lnTo>
                    <a:pt x="74075" y="25346"/>
                  </a:lnTo>
                  <a:lnTo>
                    <a:pt x="59228" y="13994"/>
                  </a:lnTo>
                  <a:lnTo>
                    <a:pt x="50356" y="9329"/>
                  </a:lnTo>
                  <a:lnTo>
                    <a:pt x="42101" y="8559"/>
                  </a:lnTo>
                  <a:lnTo>
                    <a:pt x="26690" y="13942"/>
                  </a:lnTo>
                  <a:lnTo>
                    <a:pt x="4860" y="35716"/>
                  </a:lnTo>
                  <a:lnTo>
                    <a:pt x="0" y="60717"/>
                  </a:lnTo>
                  <a:lnTo>
                    <a:pt x="2909" y="88986"/>
                  </a:lnTo>
                  <a:lnTo>
                    <a:pt x="12001" y="113249"/>
                  </a:lnTo>
                  <a:lnTo>
                    <a:pt x="30080" y="132611"/>
                  </a:lnTo>
                  <a:lnTo>
                    <a:pt x="41452" y="141049"/>
                  </a:lnTo>
                  <a:lnTo>
                    <a:pt x="69685" y="147306"/>
                  </a:lnTo>
                  <a:lnTo>
                    <a:pt x="99391" y="145018"/>
                  </a:lnTo>
                  <a:lnTo>
                    <a:pt x="124292" y="136202"/>
                  </a:lnTo>
                  <a:lnTo>
                    <a:pt x="140818" y="121365"/>
                  </a:lnTo>
                  <a:lnTo>
                    <a:pt x="160960" y="83244"/>
                  </a:lnTo>
                  <a:lnTo>
                    <a:pt x="162574" y="62734"/>
                  </a:lnTo>
                  <a:lnTo>
                    <a:pt x="161367" y="52351"/>
                  </a:lnTo>
                  <a:lnTo>
                    <a:pt x="150667" y="34575"/>
                  </a:lnTo>
                  <a:lnTo>
                    <a:pt x="134213" y="20046"/>
                  </a:lnTo>
                  <a:lnTo>
                    <a:pt x="105219" y="6459"/>
                  </a:lnTo>
                  <a:lnTo>
                    <a:pt x="6419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641942" y="2568953"/>
              <a:ext cx="91796" cy="189514"/>
            </a:xfrm>
            <a:custGeom>
              <a:avLst/>
              <a:gdLst/>
              <a:ahLst/>
              <a:cxnLst/>
              <a:rect l="0" t="0" r="0" b="0"/>
              <a:pathLst>
                <a:path w="91796" h="189514">
                  <a:moveTo>
                    <a:pt x="84731" y="0"/>
                  </a:moveTo>
                  <a:lnTo>
                    <a:pt x="46213" y="9575"/>
                  </a:lnTo>
                  <a:lnTo>
                    <a:pt x="12435" y="32784"/>
                  </a:lnTo>
                  <a:lnTo>
                    <a:pt x="4948" y="39403"/>
                  </a:lnTo>
                  <a:lnTo>
                    <a:pt x="1127" y="47326"/>
                  </a:lnTo>
                  <a:lnTo>
                    <a:pt x="0" y="65487"/>
                  </a:lnTo>
                  <a:lnTo>
                    <a:pt x="4847" y="71734"/>
                  </a:lnTo>
                  <a:lnTo>
                    <a:pt x="34026" y="81696"/>
                  </a:lnTo>
                  <a:lnTo>
                    <a:pt x="69967" y="92706"/>
                  </a:lnTo>
                  <a:lnTo>
                    <a:pt x="88308" y="103984"/>
                  </a:lnTo>
                  <a:lnTo>
                    <a:pt x="91795" y="111437"/>
                  </a:lnTo>
                  <a:lnTo>
                    <a:pt x="91780" y="119914"/>
                  </a:lnTo>
                  <a:lnTo>
                    <a:pt x="89431" y="129076"/>
                  </a:lnTo>
                  <a:lnTo>
                    <a:pt x="77461" y="145494"/>
                  </a:lnTo>
                  <a:lnTo>
                    <a:pt x="60443" y="159421"/>
                  </a:lnTo>
                  <a:lnTo>
                    <a:pt x="503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822934" y="2558425"/>
              <a:ext cx="115040" cy="178985"/>
            </a:xfrm>
            <a:custGeom>
              <a:avLst/>
              <a:gdLst/>
              <a:ahLst/>
              <a:cxnLst/>
              <a:rect l="0" t="0" r="0" b="0"/>
              <a:pathLst>
                <a:path w="115040" h="178985">
                  <a:moveTo>
                    <a:pt x="72195" y="0"/>
                  </a:moveTo>
                  <a:lnTo>
                    <a:pt x="49838" y="0"/>
                  </a:lnTo>
                  <a:lnTo>
                    <a:pt x="32623" y="6239"/>
                  </a:lnTo>
                  <a:lnTo>
                    <a:pt x="2507" y="29308"/>
                  </a:lnTo>
                  <a:lnTo>
                    <a:pt x="0" y="35916"/>
                  </a:lnTo>
                  <a:lnTo>
                    <a:pt x="668" y="42661"/>
                  </a:lnTo>
                  <a:lnTo>
                    <a:pt x="3454" y="49498"/>
                  </a:lnTo>
                  <a:lnTo>
                    <a:pt x="9990" y="54055"/>
                  </a:lnTo>
                  <a:lnTo>
                    <a:pt x="72126" y="71946"/>
                  </a:lnTo>
                  <a:lnTo>
                    <a:pt x="93221" y="83058"/>
                  </a:lnTo>
                  <a:lnTo>
                    <a:pt x="108056" y="98915"/>
                  </a:lnTo>
                  <a:lnTo>
                    <a:pt x="113650" y="108057"/>
                  </a:lnTo>
                  <a:lnTo>
                    <a:pt x="115039" y="117662"/>
                  </a:lnTo>
                  <a:lnTo>
                    <a:pt x="110344" y="137692"/>
                  </a:lnTo>
                  <a:lnTo>
                    <a:pt x="94547" y="163110"/>
                  </a:lnTo>
                  <a:lnTo>
                    <a:pt x="85927" y="168401"/>
                  </a:lnTo>
                  <a:lnTo>
                    <a:pt x="44708" y="176894"/>
                  </a:lnTo>
                  <a:lnTo>
                    <a:pt x="19553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008736" y="2504403"/>
              <a:ext cx="107493" cy="194065"/>
            </a:xfrm>
            <a:custGeom>
              <a:avLst/>
              <a:gdLst/>
              <a:ahLst/>
              <a:cxnLst/>
              <a:rect l="0" t="0" r="0" b="0"/>
              <a:pathLst>
                <a:path w="107493" h="194065">
                  <a:moveTo>
                    <a:pt x="12735" y="127721"/>
                  </a:moveTo>
                  <a:lnTo>
                    <a:pt x="67823" y="78223"/>
                  </a:lnTo>
                  <a:lnTo>
                    <a:pt x="92098" y="57423"/>
                  </a:lnTo>
                  <a:lnTo>
                    <a:pt x="100650" y="37206"/>
                  </a:lnTo>
                  <a:lnTo>
                    <a:pt x="102931" y="25263"/>
                  </a:lnTo>
                  <a:lnTo>
                    <a:pt x="100942" y="16132"/>
                  </a:lnTo>
                  <a:lnTo>
                    <a:pt x="96106" y="8875"/>
                  </a:lnTo>
                  <a:lnTo>
                    <a:pt x="89373" y="2867"/>
                  </a:lnTo>
                  <a:lnTo>
                    <a:pt x="81374" y="31"/>
                  </a:lnTo>
                  <a:lnTo>
                    <a:pt x="63129" y="0"/>
                  </a:lnTo>
                  <a:lnTo>
                    <a:pt x="46441" y="10125"/>
                  </a:lnTo>
                  <a:lnTo>
                    <a:pt x="16664" y="45221"/>
                  </a:lnTo>
                  <a:lnTo>
                    <a:pt x="901" y="75590"/>
                  </a:lnTo>
                  <a:lnTo>
                    <a:pt x="0" y="117994"/>
                  </a:lnTo>
                  <a:lnTo>
                    <a:pt x="7465" y="141335"/>
                  </a:lnTo>
                  <a:lnTo>
                    <a:pt x="31321" y="175384"/>
                  </a:lnTo>
                  <a:lnTo>
                    <a:pt x="57237" y="191886"/>
                  </a:lnTo>
                  <a:lnTo>
                    <a:pt x="76967" y="194064"/>
                  </a:lnTo>
                  <a:lnTo>
                    <a:pt x="107492" y="1908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221567" y="2495253"/>
              <a:ext cx="134284" cy="178986"/>
            </a:xfrm>
            <a:custGeom>
              <a:avLst/>
              <a:gdLst/>
              <a:ahLst/>
              <a:cxnLst/>
              <a:rect l="0" t="0" r="0" b="0"/>
              <a:pathLst>
                <a:path w="134284" h="178986">
                  <a:moveTo>
                    <a:pt x="84174" y="0"/>
                  </a:moveTo>
                  <a:lnTo>
                    <a:pt x="60127" y="9576"/>
                  </a:lnTo>
                  <a:lnTo>
                    <a:pt x="11473" y="47326"/>
                  </a:lnTo>
                  <a:lnTo>
                    <a:pt x="0" y="65488"/>
                  </a:lnTo>
                  <a:lnTo>
                    <a:pt x="1151" y="71735"/>
                  </a:lnTo>
                  <a:lnTo>
                    <a:pt x="6599" y="75899"/>
                  </a:lnTo>
                  <a:lnTo>
                    <a:pt x="63701" y="94950"/>
                  </a:lnTo>
                  <a:lnTo>
                    <a:pt x="105346" y="114422"/>
                  </a:lnTo>
                  <a:lnTo>
                    <a:pt x="131261" y="133989"/>
                  </a:lnTo>
                  <a:lnTo>
                    <a:pt x="134283" y="140799"/>
                  </a:lnTo>
                  <a:lnTo>
                    <a:pt x="133957" y="147678"/>
                  </a:lnTo>
                  <a:lnTo>
                    <a:pt x="131401" y="154604"/>
                  </a:lnTo>
                  <a:lnTo>
                    <a:pt x="119201" y="165420"/>
                  </a:lnTo>
                  <a:lnTo>
                    <a:pt x="100911" y="172956"/>
                  </a:lnTo>
                  <a:lnTo>
                    <a:pt x="4206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434274" y="2500193"/>
              <a:ext cx="136391" cy="184574"/>
            </a:xfrm>
            <a:custGeom>
              <a:avLst/>
              <a:gdLst/>
              <a:ahLst/>
              <a:cxnLst/>
              <a:rect l="0" t="0" r="0" b="0"/>
              <a:pathLst>
                <a:path w="136391" h="184574">
                  <a:moveTo>
                    <a:pt x="71508" y="5589"/>
                  </a:moveTo>
                  <a:lnTo>
                    <a:pt x="54740" y="0"/>
                  </a:lnTo>
                  <a:lnTo>
                    <a:pt x="37150" y="3495"/>
                  </a:lnTo>
                  <a:lnTo>
                    <a:pt x="10635" y="18617"/>
                  </a:lnTo>
                  <a:lnTo>
                    <a:pt x="2850" y="24803"/>
                  </a:lnTo>
                  <a:lnTo>
                    <a:pt x="0" y="31266"/>
                  </a:lnTo>
                  <a:lnTo>
                    <a:pt x="439" y="37915"/>
                  </a:lnTo>
                  <a:lnTo>
                    <a:pt x="3072" y="44687"/>
                  </a:lnTo>
                  <a:lnTo>
                    <a:pt x="9506" y="49202"/>
                  </a:lnTo>
                  <a:lnTo>
                    <a:pt x="71457" y="74250"/>
                  </a:lnTo>
                  <a:lnTo>
                    <a:pt x="118555" y="107625"/>
                  </a:lnTo>
                  <a:lnTo>
                    <a:pt x="135490" y="134088"/>
                  </a:lnTo>
                  <a:lnTo>
                    <a:pt x="136390" y="142728"/>
                  </a:lnTo>
                  <a:lnTo>
                    <a:pt x="131150" y="158566"/>
                  </a:lnTo>
                  <a:lnTo>
                    <a:pt x="117903" y="170285"/>
                  </a:lnTo>
                  <a:lnTo>
                    <a:pt x="99147" y="178223"/>
                  </a:lnTo>
                  <a:lnTo>
                    <a:pt x="48978" y="183319"/>
                  </a:lnTo>
                  <a:lnTo>
                    <a:pt x="8337" y="184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858162" y="2508201"/>
              <a:ext cx="306184" cy="155509"/>
            </a:xfrm>
            <a:custGeom>
              <a:avLst/>
              <a:gdLst/>
              <a:ahLst/>
              <a:cxnLst/>
              <a:rect l="0" t="0" r="0" b="0"/>
              <a:pathLst>
                <a:path w="306184" h="155509">
                  <a:moveTo>
                    <a:pt x="5589" y="71280"/>
                  </a:moveTo>
                  <a:lnTo>
                    <a:pt x="5589" y="129897"/>
                  </a:lnTo>
                  <a:lnTo>
                    <a:pt x="4419" y="134925"/>
                  </a:lnTo>
                  <a:lnTo>
                    <a:pt x="2469" y="134767"/>
                  </a:lnTo>
                  <a:lnTo>
                    <a:pt x="0" y="131152"/>
                  </a:lnTo>
                  <a:lnTo>
                    <a:pt x="375" y="114658"/>
                  </a:lnTo>
                  <a:lnTo>
                    <a:pt x="6072" y="53683"/>
                  </a:lnTo>
                  <a:lnTo>
                    <a:pt x="10873" y="30704"/>
                  </a:lnTo>
                  <a:lnTo>
                    <a:pt x="16131" y="22003"/>
                  </a:lnTo>
                  <a:lnTo>
                    <a:pt x="31331" y="9215"/>
                  </a:lnTo>
                  <a:lnTo>
                    <a:pt x="39128" y="8846"/>
                  </a:lnTo>
                  <a:lnTo>
                    <a:pt x="46666" y="12110"/>
                  </a:lnTo>
                  <a:lnTo>
                    <a:pt x="60110" y="25095"/>
                  </a:lnTo>
                  <a:lnTo>
                    <a:pt x="82121" y="72131"/>
                  </a:lnTo>
                  <a:lnTo>
                    <a:pt x="85856" y="73017"/>
                  </a:lnTo>
                  <a:lnTo>
                    <a:pt x="89516" y="67759"/>
                  </a:lnTo>
                  <a:lnTo>
                    <a:pt x="113967" y="10920"/>
                  </a:lnTo>
                  <a:lnTo>
                    <a:pt x="119955" y="2964"/>
                  </a:lnTo>
                  <a:lnTo>
                    <a:pt x="126287" y="0"/>
                  </a:lnTo>
                  <a:lnTo>
                    <a:pt x="132848" y="363"/>
                  </a:lnTo>
                  <a:lnTo>
                    <a:pt x="146376" y="7006"/>
                  </a:lnTo>
                  <a:lnTo>
                    <a:pt x="160188" y="17758"/>
                  </a:lnTo>
                  <a:lnTo>
                    <a:pt x="175528" y="42554"/>
                  </a:lnTo>
                  <a:lnTo>
                    <a:pt x="198434" y="103117"/>
                  </a:lnTo>
                  <a:lnTo>
                    <a:pt x="203498" y="140115"/>
                  </a:lnTo>
                  <a:lnTo>
                    <a:pt x="201869" y="146416"/>
                  </a:lnTo>
                  <a:lnTo>
                    <a:pt x="198444" y="148277"/>
                  </a:lnTo>
                  <a:lnTo>
                    <a:pt x="193820" y="147178"/>
                  </a:lnTo>
                  <a:lnTo>
                    <a:pt x="191908" y="142936"/>
                  </a:lnTo>
                  <a:lnTo>
                    <a:pt x="192903" y="128864"/>
                  </a:lnTo>
                  <a:lnTo>
                    <a:pt x="203483" y="114030"/>
                  </a:lnTo>
                  <a:lnTo>
                    <a:pt x="219884" y="100809"/>
                  </a:lnTo>
                  <a:lnTo>
                    <a:pt x="278487" y="66820"/>
                  </a:lnTo>
                  <a:lnTo>
                    <a:pt x="294943" y="53310"/>
                  </a:lnTo>
                  <a:lnTo>
                    <a:pt x="303817" y="33268"/>
                  </a:lnTo>
                  <a:lnTo>
                    <a:pt x="306183" y="21372"/>
                  </a:lnTo>
                  <a:lnTo>
                    <a:pt x="304251" y="14612"/>
                  </a:lnTo>
                  <a:lnTo>
                    <a:pt x="299453" y="11275"/>
                  </a:lnTo>
                  <a:lnTo>
                    <a:pt x="284764" y="10686"/>
                  </a:lnTo>
                  <a:lnTo>
                    <a:pt x="266538" y="14324"/>
                  </a:lnTo>
                  <a:lnTo>
                    <a:pt x="249858" y="26079"/>
                  </a:lnTo>
                  <a:lnTo>
                    <a:pt x="242134" y="34127"/>
                  </a:lnTo>
                  <a:lnTo>
                    <a:pt x="233553" y="55548"/>
                  </a:lnTo>
                  <a:lnTo>
                    <a:pt x="230909" y="79496"/>
                  </a:lnTo>
                  <a:lnTo>
                    <a:pt x="233633" y="101838"/>
                  </a:lnTo>
                  <a:lnTo>
                    <a:pt x="241863" y="120347"/>
                  </a:lnTo>
                  <a:lnTo>
                    <a:pt x="247333" y="128558"/>
                  </a:lnTo>
                  <a:lnTo>
                    <a:pt x="262769" y="140801"/>
                  </a:lnTo>
                  <a:lnTo>
                    <a:pt x="300387" y="1555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203375" y="2506202"/>
              <a:ext cx="155216" cy="199622"/>
            </a:xfrm>
            <a:custGeom>
              <a:avLst/>
              <a:gdLst/>
              <a:ahLst/>
              <a:cxnLst/>
              <a:rect l="0" t="0" r="0" b="0"/>
              <a:pathLst>
                <a:path w="155216" h="199622">
                  <a:moveTo>
                    <a:pt x="81516" y="115393"/>
                  </a:moveTo>
                  <a:lnTo>
                    <a:pt x="89849" y="77916"/>
                  </a:lnTo>
                  <a:lnTo>
                    <a:pt x="88274" y="39948"/>
                  </a:lnTo>
                  <a:lnTo>
                    <a:pt x="86021" y="26492"/>
                  </a:lnTo>
                  <a:lnTo>
                    <a:pt x="81010" y="16351"/>
                  </a:lnTo>
                  <a:lnTo>
                    <a:pt x="66083" y="1965"/>
                  </a:lnTo>
                  <a:lnTo>
                    <a:pt x="58359" y="0"/>
                  </a:lnTo>
                  <a:lnTo>
                    <a:pt x="50870" y="1030"/>
                  </a:lnTo>
                  <a:lnTo>
                    <a:pt x="43538" y="4056"/>
                  </a:lnTo>
                  <a:lnTo>
                    <a:pt x="22040" y="25083"/>
                  </a:lnTo>
                  <a:lnTo>
                    <a:pt x="6442" y="53540"/>
                  </a:lnTo>
                  <a:lnTo>
                    <a:pt x="0" y="89787"/>
                  </a:lnTo>
                  <a:lnTo>
                    <a:pt x="6229" y="135552"/>
                  </a:lnTo>
                  <a:lnTo>
                    <a:pt x="12180" y="157108"/>
                  </a:lnTo>
                  <a:lnTo>
                    <a:pt x="18914" y="164260"/>
                  </a:lnTo>
                  <a:lnTo>
                    <a:pt x="38875" y="172207"/>
                  </a:lnTo>
                  <a:lnTo>
                    <a:pt x="47240" y="170817"/>
                  </a:lnTo>
                  <a:lnTo>
                    <a:pt x="53986" y="166380"/>
                  </a:lnTo>
                  <a:lnTo>
                    <a:pt x="64601" y="152092"/>
                  </a:lnTo>
                  <a:lnTo>
                    <a:pt x="73218" y="134044"/>
                  </a:lnTo>
                  <a:lnTo>
                    <a:pt x="79057" y="98563"/>
                  </a:lnTo>
                  <a:lnTo>
                    <a:pt x="78707" y="93644"/>
                  </a:lnTo>
                  <a:lnTo>
                    <a:pt x="77303" y="93875"/>
                  </a:lnTo>
                  <a:lnTo>
                    <a:pt x="75198" y="97538"/>
                  </a:lnTo>
                  <a:lnTo>
                    <a:pt x="79098" y="110967"/>
                  </a:lnTo>
                  <a:lnTo>
                    <a:pt x="111530" y="173332"/>
                  </a:lnTo>
                  <a:lnTo>
                    <a:pt x="127611" y="185208"/>
                  </a:lnTo>
                  <a:lnTo>
                    <a:pt x="155215" y="1996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348885" y="2507242"/>
              <a:ext cx="112659" cy="187209"/>
            </a:xfrm>
            <a:custGeom>
              <a:avLst/>
              <a:gdLst/>
              <a:ahLst/>
              <a:cxnLst/>
              <a:rect l="0" t="0" r="0" b="0"/>
              <a:pathLst>
                <a:path w="112659" h="187209">
                  <a:moveTo>
                    <a:pt x="9705" y="72239"/>
                  </a:moveTo>
                  <a:lnTo>
                    <a:pt x="4116" y="89007"/>
                  </a:lnTo>
                  <a:lnTo>
                    <a:pt x="4492" y="106598"/>
                  </a:lnTo>
                  <a:lnTo>
                    <a:pt x="16254" y="158002"/>
                  </a:lnTo>
                  <a:lnTo>
                    <a:pt x="18465" y="183276"/>
                  </a:lnTo>
                  <a:lnTo>
                    <a:pt x="17885" y="187208"/>
                  </a:lnTo>
                  <a:lnTo>
                    <a:pt x="16328" y="185150"/>
                  </a:lnTo>
                  <a:lnTo>
                    <a:pt x="3342" y="143000"/>
                  </a:lnTo>
                  <a:lnTo>
                    <a:pt x="0" y="92023"/>
                  </a:lnTo>
                  <a:lnTo>
                    <a:pt x="2540" y="53925"/>
                  </a:lnTo>
                  <a:lnTo>
                    <a:pt x="13822" y="20409"/>
                  </a:lnTo>
                  <a:lnTo>
                    <a:pt x="19469" y="9610"/>
                  </a:lnTo>
                  <a:lnTo>
                    <a:pt x="27913" y="3580"/>
                  </a:lnTo>
                  <a:lnTo>
                    <a:pt x="49773" y="0"/>
                  </a:lnTo>
                  <a:lnTo>
                    <a:pt x="68847" y="5428"/>
                  </a:lnTo>
                  <a:lnTo>
                    <a:pt x="77209" y="10151"/>
                  </a:lnTo>
                  <a:lnTo>
                    <a:pt x="89620" y="24757"/>
                  </a:lnTo>
                  <a:lnTo>
                    <a:pt x="107119" y="62730"/>
                  </a:lnTo>
                  <a:lnTo>
                    <a:pt x="112658" y="99188"/>
                  </a:lnTo>
                  <a:lnTo>
                    <a:pt x="110834" y="116582"/>
                  </a:lnTo>
                  <a:lnTo>
                    <a:pt x="104462" y="1354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516014" y="2519075"/>
              <a:ext cx="117992" cy="157714"/>
            </a:xfrm>
            <a:custGeom>
              <a:avLst/>
              <a:gdLst/>
              <a:ahLst/>
              <a:cxnLst/>
              <a:rect l="0" t="0" r="0" b="0"/>
              <a:pathLst>
                <a:path w="117992" h="157714">
                  <a:moveTo>
                    <a:pt x="105789" y="39350"/>
                  </a:moveTo>
                  <a:lnTo>
                    <a:pt x="100200" y="22582"/>
                  </a:lnTo>
                  <a:lnTo>
                    <a:pt x="88097" y="11230"/>
                  </a:lnTo>
                  <a:lnTo>
                    <a:pt x="69850" y="3455"/>
                  </a:lnTo>
                  <a:lnTo>
                    <a:pt x="46142" y="0"/>
                  </a:lnTo>
                  <a:lnTo>
                    <a:pt x="26246" y="4703"/>
                  </a:lnTo>
                  <a:lnTo>
                    <a:pt x="17666" y="9233"/>
                  </a:lnTo>
                  <a:lnTo>
                    <a:pt x="5012" y="23625"/>
                  </a:lnTo>
                  <a:lnTo>
                    <a:pt x="0" y="32376"/>
                  </a:lnTo>
                  <a:lnTo>
                    <a:pt x="168" y="39380"/>
                  </a:lnTo>
                  <a:lnTo>
                    <a:pt x="3789" y="45219"/>
                  </a:lnTo>
                  <a:lnTo>
                    <a:pt x="9713" y="50281"/>
                  </a:lnTo>
                  <a:lnTo>
                    <a:pt x="28773" y="55906"/>
                  </a:lnTo>
                  <a:lnTo>
                    <a:pt x="73548" y="65107"/>
                  </a:lnTo>
                  <a:lnTo>
                    <a:pt x="100005" y="80386"/>
                  </a:lnTo>
                  <a:lnTo>
                    <a:pt x="112187" y="96193"/>
                  </a:lnTo>
                  <a:lnTo>
                    <a:pt x="117073" y="105321"/>
                  </a:lnTo>
                  <a:lnTo>
                    <a:pt x="117991" y="114916"/>
                  </a:lnTo>
                  <a:lnTo>
                    <a:pt x="112772" y="134936"/>
                  </a:lnTo>
                  <a:lnTo>
                    <a:pt x="99534" y="149293"/>
                  </a:lnTo>
                  <a:lnTo>
                    <a:pt x="91090" y="154759"/>
                  </a:lnTo>
                  <a:lnTo>
                    <a:pt x="66111" y="157713"/>
                  </a:lnTo>
                  <a:lnTo>
                    <a:pt x="39021" y="153957"/>
                  </a:lnTo>
                  <a:lnTo>
                    <a:pt x="504" y="1341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949650" y="2368911"/>
              <a:ext cx="19595" cy="357970"/>
            </a:xfrm>
            <a:custGeom>
              <a:avLst/>
              <a:gdLst/>
              <a:ahLst/>
              <a:cxnLst/>
              <a:rect l="0" t="0" r="0" b="0"/>
              <a:pathLst>
                <a:path w="19595" h="357970">
                  <a:moveTo>
                    <a:pt x="9065" y="0"/>
                  </a:moveTo>
                  <a:lnTo>
                    <a:pt x="3476" y="62093"/>
                  </a:lnTo>
                  <a:lnTo>
                    <a:pt x="0" y="111205"/>
                  </a:lnTo>
                  <a:lnTo>
                    <a:pt x="4559" y="170210"/>
                  </a:lnTo>
                  <a:lnTo>
                    <a:pt x="7730" y="232147"/>
                  </a:lnTo>
                  <a:lnTo>
                    <a:pt x="8670" y="283774"/>
                  </a:lnTo>
                  <a:lnTo>
                    <a:pt x="17347" y="339750"/>
                  </a:lnTo>
                  <a:lnTo>
                    <a:pt x="1959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832373" y="2505782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53305" y="3119"/>
                  </a:lnTo>
                  <a:lnTo>
                    <a:pt x="103915" y="8333"/>
                  </a:lnTo>
                  <a:lnTo>
                    <a:pt x="46003" y="156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039072" y="2599990"/>
              <a:ext cx="134021" cy="116535"/>
            </a:xfrm>
            <a:custGeom>
              <a:avLst/>
              <a:gdLst/>
              <a:ahLst/>
              <a:cxnLst/>
              <a:rect l="0" t="0" r="0" b="0"/>
              <a:pathLst>
                <a:path w="134021" h="116535">
                  <a:moveTo>
                    <a:pt x="67042" y="21605"/>
                  </a:moveTo>
                  <a:lnTo>
                    <a:pt x="55864" y="4838"/>
                  </a:lnTo>
                  <a:lnTo>
                    <a:pt x="49061" y="1069"/>
                  </a:lnTo>
                  <a:lnTo>
                    <a:pt x="32145" y="0"/>
                  </a:lnTo>
                  <a:lnTo>
                    <a:pt x="25060" y="4862"/>
                  </a:lnTo>
                  <a:lnTo>
                    <a:pt x="9499" y="32892"/>
                  </a:lnTo>
                  <a:lnTo>
                    <a:pt x="1303" y="53528"/>
                  </a:lnTo>
                  <a:lnTo>
                    <a:pt x="0" y="74398"/>
                  </a:lnTo>
                  <a:lnTo>
                    <a:pt x="4490" y="94202"/>
                  </a:lnTo>
                  <a:lnTo>
                    <a:pt x="14285" y="110802"/>
                  </a:lnTo>
                  <a:lnTo>
                    <a:pt x="22512" y="114995"/>
                  </a:lnTo>
                  <a:lnTo>
                    <a:pt x="44131" y="116534"/>
                  </a:lnTo>
                  <a:lnTo>
                    <a:pt x="94969" y="106821"/>
                  </a:lnTo>
                  <a:lnTo>
                    <a:pt x="118058" y="96133"/>
                  </a:lnTo>
                  <a:lnTo>
                    <a:pt x="125619" y="87669"/>
                  </a:lnTo>
                  <a:lnTo>
                    <a:pt x="134020" y="65785"/>
                  </a:lnTo>
                  <a:lnTo>
                    <a:pt x="133921" y="55738"/>
                  </a:lnTo>
                  <a:lnTo>
                    <a:pt x="127572" y="38335"/>
                  </a:lnTo>
                  <a:lnTo>
                    <a:pt x="113831" y="25921"/>
                  </a:lnTo>
                  <a:lnTo>
                    <a:pt x="88099" y="110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373368" y="2600538"/>
              <a:ext cx="108421" cy="157975"/>
            </a:xfrm>
            <a:custGeom>
              <a:avLst/>
              <a:gdLst/>
              <a:ahLst/>
              <a:cxnLst/>
              <a:rect l="0" t="0" r="0" b="0"/>
              <a:pathLst>
                <a:path w="108421" h="157975">
                  <a:moveTo>
                    <a:pt x="80186" y="0"/>
                  </a:moveTo>
                  <a:lnTo>
                    <a:pt x="57829" y="5590"/>
                  </a:lnTo>
                  <a:lnTo>
                    <a:pt x="40614" y="17692"/>
                  </a:lnTo>
                  <a:lnTo>
                    <a:pt x="10498" y="54058"/>
                  </a:lnTo>
                  <a:lnTo>
                    <a:pt x="2421" y="77448"/>
                  </a:lnTo>
                  <a:lnTo>
                    <a:pt x="0" y="102272"/>
                  </a:lnTo>
                  <a:lnTo>
                    <a:pt x="2824" y="125003"/>
                  </a:lnTo>
                  <a:lnTo>
                    <a:pt x="14217" y="143685"/>
                  </a:lnTo>
                  <a:lnTo>
                    <a:pt x="22169" y="151942"/>
                  </a:lnTo>
                  <a:lnTo>
                    <a:pt x="30979" y="156277"/>
                  </a:lnTo>
                  <a:lnTo>
                    <a:pt x="50127" y="157974"/>
                  </a:lnTo>
                  <a:lnTo>
                    <a:pt x="80638" y="146763"/>
                  </a:lnTo>
                  <a:lnTo>
                    <a:pt x="95205" y="131909"/>
                  </a:lnTo>
                  <a:lnTo>
                    <a:pt x="104409" y="112439"/>
                  </a:lnTo>
                  <a:lnTo>
                    <a:pt x="108420" y="76339"/>
                  </a:lnTo>
                  <a:lnTo>
                    <a:pt x="101550" y="42896"/>
                  </a:lnTo>
                  <a:lnTo>
                    <a:pt x="86386" y="14270"/>
                  </a:lnTo>
                  <a:lnTo>
                    <a:pt x="6965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516725" y="2611067"/>
              <a:ext cx="228246" cy="153463"/>
            </a:xfrm>
            <a:custGeom>
              <a:avLst/>
              <a:gdLst/>
              <a:ahLst/>
              <a:cxnLst/>
              <a:rect l="0" t="0" r="0" b="0"/>
              <a:pathLst>
                <a:path w="228246" h="153463">
                  <a:moveTo>
                    <a:pt x="0" y="42114"/>
                  </a:moveTo>
                  <a:lnTo>
                    <a:pt x="5590" y="100731"/>
                  </a:lnTo>
                  <a:lnTo>
                    <a:pt x="14573" y="121198"/>
                  </a:lnTo>
                  <a:lnTo>
                    <a:pt x="20244" y="129932"/>
                  </a:lnTo>
                  <a:lnTo>
                    <a:pt x="27534" y="134584"/>
                  </a:lnTo>
                  <a:lnTo>
                    <a:pt x="44993" y="136634"/>
                  </a:lnTo>
                  <a:lnTo>
                    <a:pt x="52222" y="133204"/>
                  </a:lnTo>
                  <a:lnTo>
                    <a:pt x="81819" y="92887"/>
                  </a:lnTo>
                  <a:lnTo>
                    <a:pt x="87302" y="90001"/>
                  </a:lnTo>
                  <a:lnTo>
                    <a:pt x="92127" y="91586"/>
                  </a:lnTo>
                  <a:lnTo>
                    <a:pt x="133824" y="142857"/>
                  </a:lnTo>
                  <a:lnTo>
                    <a:pt x="153844" y="151229"/>
                  </a:lnTo>
                  <a:lnTo>
                    <a:pt x="165734" y="153462"/>
                  </a:lnTo>
                  <a:lnTo>
                    <a:pt x="188304" y="149704"/>
                  </a:lnTo>
                  <a:lnTo>
                    <a:pt x="199235" y="145426"/>
                  </a:lnTo>
                  <a:lnTo>
                    <a:pt x="214501" y="131314"/>
                  </a:lnTo>
                  <a:lnTo>
                    <a:pt x="220210" y="122638"/>
                  </a:lnTo>
                  <a:lnTo>
                    <a:pt x="228245" y="88070"/>
                  </a:lnTo>
                  <a:lnTo>
                    <a:pt x="222554" y="42873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779938" y="2577980"/>
              <a:ext cx="178985" cy="183083"/>
            </a:xfrm>
            <a:custGeom>
              <a:avLst/>
              <a:gdLst/>
              <a:ahLst/>
              <a:cxnLst/>
              <a:rect l="0" t="0" r="0" b="0"/>
              <a:pathLst>
                <a:path w="178985" h="183083">
                  <a:moveTo>
                    <a:pt x="0" y="127843"/>
                  </a:moveTo>
                  <a:lnTo>
                    <a:pt x="15618" y="183082"/>
                  </a:lnTo>
                  <a:lnTo>
                    <a:pt x="11129" y="120094"/>
                  </a:lnTo>
                  <a:lnTo>
                    <a:pt x="13767" y="59546"/>
                  </a:lnTo>
                  <a:lnTo>
                    <a:pt x="20156" y="36658"/>
                  </a:lnTo>
                  <a:lnTo>
                    <a:pt x="30795" y="18686"/>
                  </a:lnTo>
                  <a:lnTo>
                    <a:pt x="46442" y="6019"/>
                  </a:lnTo>
                  <a:lnTo>
                    <a:pt x="55528" y="1004"/>
                  </a:lnTo>
                  <a:lnTo>
                    <a:pt x="65095" y="0"/>
                  </a:lnTo>
                  <a:lnTo>
                    <a:pt x="85083" y="5124"/>
                  </a:lnTo>
                  <a:lnTo>
                    <a:pt x="116067" y="21162"/>
                  </a:lnTo>
                  <a:lnTo>
                    <a:pt x="141885" y="46321"/>
                  </a:lnTo>
                  <a:lnTo>
                    <a:pt x="167268" y="96614"/>
                  </a:lnTo>
                  <a:lnTo>
                    <a:pt x="175513" y="127949"/>
                  </a:lnTo>
                  <a:lnTo>
                    <a:pt x="178984" y="1594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230699" y="2533840"/>
              <a:ext cx="151085" cy="188464"/>
            </a:xfrm>
            <a:custGeom>
              <a:avLst/>
              <a:gdLst/>
              <a:ahLst/>
              <a:cxnLst/>
              <a:rect l="0" t="0" r="0" b="0"/>
              <a:pathLst>
                <a:path w="151085" h="188464">
                  <a:moveTo>
                    <a:pt x="117778" y="45641"/>
                  </a:moveTo>
                  <a:lnTo>
                    <a:pt x="82880" y="16333"/>
                  </a:lnTo>
                  <a:lnTo>
                    <a:pt x="53625" y="1733"/>
                  </a:lnTo>
                  <a:lnTo>
                    <a:pt x="33113" y="0"/>
                  </a:lnTo>
                  <a:lnTo>
                    <a:pt x="22730" y="1176"/>
                  </a:lnTo>
                  <a:lnTo>
                    <a:pt x="14638" y="5469"/>
                  </a:lnTo>
                  <a:lnTo>
                    <a:pt x="2528" y="19598"/>
                  </a:lnTo>
                  <a:lnTo>
                    <a:pt x="0" y="28279"/>
                  </a:lnTo>
                  <a:lnTo>
                    <a:pt x="311" y="47284"/>
                  </a:lnTo>
                  <a:lnTo>
                    <a:pt x="4372" y="54925"/>
                  </a:lnTo>
                  <a:lnTo>
                    <a:pt x="18242" y="66535"/>
                  </a:lnTo>
                  <a:lnTo>
                    <a:pt x="76168" y="90943"/>
                  </a:lnTo>
                  <a:lnTo>
                    <a:pt x="125253" y="120223"/>
                  </a:lnTo>
                  <a:lnTo>
                    <a:pt x="139817" y="134941"/>
                  </a:lnTo>
                  <a:lnTo>
                    <a:pt x="150189" y="153180"/>
                  </a:lnTo>
                  <a:lnTo>
                    <a:pt x="151084" y="161788"/>
                  </a:lnTo>
                  <a:lnTo>
                    <a:pt x="145838" y="177591"/>
                  </a:lnTo>
                  <a:lnTo>
                    <a:pt x="138824" y="182741"/>
                  </a:lnTo>
                  <a:lnTo>
                    <a:pt x="118553" y="188463"/>
                  </a:lnTo>
                  <a:lnTo>
                    <a:pt x="86422" y="186095"/>
                  </a:lnTo>
                  <a:lnTo>
                    <a:pt x="46463" y="174814"/>
                  </a:lnTo>
                  <a:lnTo>
                    <a:pt x="23021" y="1614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397168" y="2611067"/>
              <a:ext cx="144100" cy="150298"/>
            </a:xfrm>
            <a:custGeom>
              <a:avLst/>
              <a:gdLst/>
              <a:ahLst/>
              <a:cxnLst/>
              <a:rect l="0" t="0" r="0" b="0"/>
              <a:pathLst>
                <a:path w="144100" h="150298">
                  <a:moveTo>
                    <a:pt x="109236" y="42114"/>
                  </a:moveTo>
                  <a:lnTo>
                    <a:pt x="103647" y="25346"/>
                  </a:lnTo>
                  <a:lnTo>
                    <a:pt x="91544" y="13995"/>
                  </a:lnTo>
                  <a:lnTo>
                    <a:pt x="83403" y="9330"/>
                  </a:lnTo>
                  <a:lnTo>
                    <a:pt x="64999" y="7266"/>
                  </a:lnTo>
                  <a:lnTo>
                    <a:pt x="46291" y="11418"/>
                  </a:lnTo>
                  <a:lnTo>
                    <a:pt x="30178" y="21063"/>
                  </a:lnTo>
                  <a:lnTo>
                    <a:pt x="18337" y="36267"/>
                  </a:lnTo>
                  <a:lnTo>
                    <a:pt x="1204" y="74624"/>
                  </a:lnTo>
                  <a:lnTo>
                    <a:pt x="0" y="95168"/>
                  </a:lnTo>
                  <a:lnTo>
                    <a:pt x="4535" y="114826"/>
                  </a:lnTo>
                  <a:lnTo>
                    <a:pt x="14349" y="131363"/>
                  </a:lnTo>
                  <a:lnTo>
                    <a:pt x="32749" y="143391"/>
                  </a:lnTo>
                  <a:lnTo>
                    <a:pt x="55354" y="150297"/>
                  </a:lnTo>
                  <a:lnTo>
                    <a:pt x="77100" y="149467"/>
                  </a:lnTo>
                  <a:lnTo>
                    <a:pt x="95343" y="142079"/>
                  </a:lnTo>
                  <a:lnTo>
                    <a:pt x="126119" y="118272"/>
                  </a:lnTo>
                  <a:lnTo>
                    <a:pt x="142054" y="92365"/>
                  </a:lnTo>
                  <a:lnTo>
                    <a:pt x="144099" y="72637"/>
                  </a:lnTo>
                  <a:lnTo>
                    <a:pt x="139938" y="52170"/>
                  </a:lnTo>
                  <a:lnTo>
                    <a:pt x="130291" y="31375"/>
                  </a:lnTo>
                  <a:lnTo>
                    <a:pt x="118204" y="16674"/>
                  </a:lnTo>
                  <a:lnTo>
                    <a:pt x="987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569575" y="2579608"/>
              <a:ext cx="357970" cy="192092"/>
            </a:xfrm>
            <a:custGeom>
              <a:avLst/>
              <a:gdLst/>
              <a:ahLst/>
              <a:cxnLst/>
              <a:rect l="0" t="0" r="0" b="0"/>
              <a:pathLst>
                <a:path w="357970" h="192092">
                  <a:moveTo>
                    <a:pt x="0" y="115687"/>
                  </a:moveTo>
                  <a:lnTo>
                    <a:pt x="17958" y="169562"/>
                  </a:lnTo>
                  <a:lnTo>
                    <a:pt x="25858" y="192091"/>
                  </a:lnTo>
                  <a:lnTo>
                    <a:pt x="13107" y="129533"/>
                  </a:lnTo>
                  <a:lnTo>
                    <a:pt x="14412" y="88204"/>
                  </a:lnTo>
                  <a:lnTo>
                    <a:pt x="20443" y="66038"/>
                  </a:lnTo>
                  <a:lnTo>
                    <a:pt x="30923" y="48387"/>
                  </a:lnTo>
                  <a:lnTo>
                    <a:pt x="38162" y="45084"/>
                  </a:lnTo>
                  <a:lnTo>
                    <a:pt x="46499" y="45222"/>
                  </a:lnTo>
                  <a:lnTo>
                    <a:pt x="55566" y="47653"/>
                  </a:lnTo>
                  <a:lnTo>
                    <a:pt x="71879" y="62833"/>
                  </a:lnTo>
                  <a:lnTo>
                    <a:pt x="105045" y="108640"/>
                  </a:lnTo>
                  <a:lnTo>
                    <a:pt x="106295" y="107479"/>
                  </a:lnTo>
                  <a:lnTo>
                    <a:pt x="106904" y="95662"/>
                  </a:lnTo>
                  <a:lnTo>
                    <a:pt x="119998" y="36765"/>
                  </a:lnTo>
                  <a:lnTo>
                    <a:pt x="126792" y="29147"/>
                  </a:lnTo>
                  <a:lnTo>
                    <a:pt x="136001" y="25239"/>
                  </a:lnTo>
                  <a:lnTo>
                    <a:pt x="146819" y="23803"/>
                  </a:lnTo>
                  <a:lnTo>
                    <a:pt x="156371" y="26355"/>
                  </a:lnTo>
                  <a:lnTo>
                    <a:pt x="173223" y="38549"/>
                  </a:lnTo>
                  <a:lnTo>
                    <a:pt x="190275" y="65145"/>
                  </a:lnTo>
                  <a:lnTo>
                    <a:pt x="213838" y="126400"/>
                  </a:lnTo>
                  <a:lnTo>
                    <a:pt x="225730" y="161347"/>
                  </a:lnTo>
                  <a:lnTo>
                    <a:pt x="223937" y="155868"/>
                  </a:lnTo>
                  <a:lnTo>
                    <a:pt x="227529" y="127462"/>
                  </a:lnTo>
                  <a:lnTo>
                    <a:pt x="232404" y="118858"/>
                  </a:lnTo>
                  <a:lnTo>
                    <a:pt x="247180" y="106178"/>
                  </a:lnTo>
                  <a:lnTo>
                    <a:pt x="275229" y="92462"/>
                  </a:lnTo>
                  <a:lnTo>
                    <a:pt x="322215" y="82243"/>
                  </a:lnTo>
                  <a:lnTo>
                    <a:pt x="340518" y="68068"/>
                  </a:lnTo>
                  <a:lnTo>
                    <a:pt x="345165" y="58205"/>
                  </a:lnTo>
                  <a:lnTo>
                    <a:pt x="347209" y="34767"/>
                  </a:lnTo>
                  <a:lnTo>
                    <a:pt x="342607" y="24306"/>
                  </a:lnTo>
                  <a:lnTo>
                    <a:pt x="325015" y="6443"/>
                  </a:lnTo>
                  <a:lnTo>
                    <a:pt x="313773" y="1913"/>
                  </a:lnTo>
                  <a:lnTo>
                    <a:pt x="288803" y="0"/>
                  </a:lnTo>
                  <a:lnTo>
                    <a:pt x="277933" y="3467"/>
                  </a:lnTo>
                  <a:lnTo>
                    <a:pt x="259616" y="16678"/>
                  </a:lnTo>
                  <a:lnTo>
                    <a:pt x="236150" y="43847"/>
                  </a:lnTo>
                  <a:lnTo>
                    <a:pt x="227788" y="66990"/>
                  </a:lnTo>
                  <a:lnTo>
                    <a:pt x="225241" y="91704"/>
                  </a:lnTo>
                  <a:lnTo>
                    <a:pt x="228009" y="114387"/>
                  </a:lnTo>
                  <a:lnTo>
                    <a:pt x="236258" y="133046"/>
                  </a:lnTo>
                  <a:lnTo>
                    <a:pt x="248893" y="149139"/>
                  </a:lnTo>
                  <a:lnTo>
                    <a:pt x="266207" y="164090"/>
                  </a:lnTo>
                  <a:lnTo>
                    <a:pt x="288720" y="172294"/>
                  </a:lnTo>
                  <a:lnTo>
                    <a:pt x="301274" y="174482"/>
                  </a:lnTo>
                  <a:lnTo>
                    <a:pt x="324583" y="170674"/>
                  </a:lnTo>
                  <a:lnTo>
                    <a:pt x="357969" y="1578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022300" y="2432082"/>
              <a:ext cx="10530" cy="326385"/>
            </a:xfrm>
            <a:custGeom>
              <a:avLst/>
              <a:gdLst/>
              <a:ahLst/>
              <a:cxnLst/>
              <a:rect l="0" t="0" r="0" b="0"/>
              <a:pathLst>
                <a:path w="10530" h="326385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6331"/>
                  </a:lnTo>
                  <a:lnTo>
                    <a:pt x="5589" y="216624"/>
                  </a:lnTo>
                  <a:lnTo>
                    <a:pt x="9553" y="270734"/>
                  </a:lnTo>
                  <a:lnTo>
                    <a:pt x="10529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917015" y="2579481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61957" y="7236"/>
                  </a:lnTo>
                  <a:lnTo>
                    <a:pt x="102615" y="9879"/>
                  </a:lnTo>
                  <a:lnTo>
                    <a:pt x="40157" y="1040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117057" y="2368911"/>
              <a:ext cx="147400" cy="357970"/>
            </a:xfrm>
            <a:custGeom>
              <a:avLst/>
              <a:gdLst/>
              <a:ahLst/>
              <a:cxnLst/>
              <a:rect l="0" t="0" r="0" b="0"/>
              <a:pathLst>
                <a:path w="147400" h="357970">
                  <a:moveTo>
                    <a:pt x="0" y="0"/>
                  </a:moveTo>
                  <a:lnTo>
                    <a:pt x="0" y="57265"/>
                  </a:lnTo>
                  <a:lnTo>
                    <a:pt x="5589" y="112567"/>
                  </a:lnTo>
                  <a:lnTo>
                    <a:pt x="10723" y="174098"/>
                  </a:lnTo>
                  <a:lnTo>
                    <a:pt x="17475" y="225240"/>
                  </a:lnTo>
                  <a:lnTo>
                    <a:pt x="19995" y="276268"/>
                  </a:lnTo>
                  <a:lnTo>
                    <a:pt x="20847" y="336025"/>
                  </a:lnTo>
                  <a:lnTo>
                    <a:pt x="20964" y="355235"/>
                  </a:lnTo>
                  <a:lnTo>
                    <a:pt x="24158" y="332560"/>
                  </a:lnTo>
                  <a:lnTo>
                    <a:pt x="39012" y="276461"/>
                  </a:lnTo>
                  <a:lnTo>
                    <a:pt x="45805" y="253893"/>
                  </a:lnTo>
                  <a:lnTo>
                    <a:pt x="52763" y="246471"/>
                  </a:lnTo>
                  <a:lnTo>
                    <a:pt x="72973" y="238225"/>
                  </a:lnTo>
                  <a:lnTo>
                    <a:pt x="82574" y="238365"/>
                  </a:lnTo>
                  <a:lnTo>
                    <a:pt x="99480" y="244761"/>
                  </a:lnTo>
                  <a:lnTo>
                    <a:pt x="122152" y="261515"/>
                  </a:lnTo>
                  <a:lnTo>
                    <a:pt x="138098" y="286886"/>
                  </a:lnTo>
                  <a:lnTo>
                    <a:pt x="146174" y="339351"/>
                  </a:lnTo>
                  <a:lnTo>
                    <a:pt x="147399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348684" y="2642653"/>
              <a:ext cx="10529" cy="84228"/>
            </a:xfrm>
            <a:custGeom>
              <a:avLst/>
              <a:gdLst/>
              <a:ahLst/>
              <a:cxnLst/>
              <a:rect l="0" t="0" r="0" b="0"/>
              <a:pathLst>
                <a:path w="10529" h="84228">
                  <a:moveTo>
                    <a:pt x="0" y="0"/>
                  </a:moveTo>
                  <a:lnTo>
                    <a:pt x="5589" y="58616"/>
                  </a:lnTo>
                  <a:lnTo>
                    <a:pt x="10528" y="842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348684" y="2537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443440" y="2610005"/>
              <a:ext cx="126343" cy="172418"/>
            </a:xfrm>
            <a:custGeom>
              <a:avLst/>
              <a:gdLst/>
              <a:ahLst/>
              <a:cxnLst/>
              <a:rect l="0" t="0" r="0" b="0"/>
              <a:pathLst>
                <a:path w="126343" h="172418">
                  <a:moveTo>
                    <a:pt x="0" y="85290"/>
                  </a:moveTo>
                  <a:lnTo>
                    <a:pt x="17959" y="146400"/>
                  </a:lnTo>
                  <a:lnTo>
                    <a:pt x="25858" y="172417"/>
                  </a:lnTo>
                  <a:lnTo>
                    <a:pt x="23971" y="167297"/>
                  </a:lnTo>
                  <a:lnTo>
                    <a:pt x="15724" y="106691"/>
                  </a:lnTo>
                  <a:lnTo>
                    <a:pt x="11555" y="55895"/>
                  </a:lnTo>
                  <a:lnTo>
                    <a:pt x="10985" y="28552"/>
                  </a:lnTo>
                  <a:lnTo>
                    <a:pt x="14342" y="18219"/>
                  </a:lnTo>
                  <a:lnTo>
                    <a:pt x="27432" y="3618"/>
                  </a:lnTo>
                  <a:lnTo>
                    <a:pt x="35835" y="426"/>
                  </a:lnTo>
                  <a:lnTo>
                    <a:pt x="54531" y="0"/>
                  </a:lnTo>
                  <a:lnTo>
                    <a:pt x="71420" y="6829"/>
                  </a:lnTo>
                  <a:lnTo>
                    <a:pt x="86724" y="18833"/>
                  </a:lnTo>
                  <a:lnTo>
                    <a:pt x="107324" y="45322"/>
                  </a:lnTo>
                  <a:lnTo>
                    <a:pt x="120188" y="76567"/>
                  </a:lnTo>
                  <a:lnTo>
                    <a:pt x="125127" y="125334"/>
                  </a:lnTo>
                  <a:lnTo>
                    <a:pt x="126342" y="1589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569782" y="2651446"/>
              <a:ext cx="208914" cy="484748"/>
            </a:xfrm>
            <a:custGeom>
              <a:avLst/>
              <a:gdLst/>
              <a:ahLst/>
              <a:cxnLst/>
              <a:rect l="0" t="0" r="0" b="0"/>
              <a:pathLst>
                <a:path w="208914" h="484748">
                  <a:moveTo>
                    <a:pt x="147399" y="96491"/>
                  </a:moveTo>
                  <a:lnTo>
                    <a:pt x="152989" y="74135"/>
                  </a:lnTo>
                  <a:lnTo>
                    <a:pt x="149494" y="53800"/>
                  </a:lnTo>
                  <a:lnTo>
                    <a:pt x="134372" y="25740"/>
                  </a:lnTo>
                  <a:lnTo>
                    <a:pt x="120552" y="11234"/>
                  </a:lnTo>
                  <a:lnTo>
                    <a:pt x="102713" y="888"/>
                  </a:lnTo>
                  <a:lnTo>
                    <a:pt x="93042" y="0"/>
                  </a:lnTo>
                  <a:lnTo>
                    <a:pt x="72938" y="5253"/>
                  </a:lnTo>
                  <a:lnTo>
                    <a:pt x="58542" y="18506"/>
                  </a:lnTo>
                  <a:lnTo>
                    <a:pt x="39771" y="55611"/>
                  </a:lnTo>
                  <a:lnTo>
                    <a:pt x="34011" y="91918"/>
                  </a:lnTo>
                  <a:lnTo>
                    <a:pt x="37893" y="132311"/>
                  </a:lnTo>
                  <a:lnTo>
                    <a:pt x="46477" y="153745"/>
                  </a:lnTo>
                  <a:lnTo>
                    <a:pt x="52042" y="162737"/>
                  </a:lnTo>
                  <a:lnTo>
                    <a:pt x="60431" y="167561"/>
                  </a:lnTo>
                  <a:lnTo>
                    <a:pt x="82230" y="169802"/>
                  </a:lnTo>
                  <a:lnTo>
                    <a:pt x="92255" y="165252"/>
                  </a:lnTo>
                  <a:lnTo>
                    <a:pt x="109632" y="147719"/>
                  </a:lnTo>
                  <a:lnTo>
                    <a:pt x="118916" y="124328"/>
                  </a:lnTo>
                  <a:lnTo>
                    <a:pt x="121391" y="111540"/>
                  </a:lnTo>
                  <a:lnTo>
                    <a:pt x="124211" y="106524"/>
                  </a:lnTo>
                  <a:lnTo>
                    <a:pt x="127261" y="106689"/>
                  </a:lnTo>
                  <a:lnTo>
                    <a:pt x="130464" y="110309"/>
                  </a:lnTo>
                  <a:lnTo>
                    <a:pt x="147480" y="167620"/>
                  </a:lnTo>
                  <a:lnTo>
                    <a:pt x="172193" y="222495"/>
                  </a:lnTo>
                  <a:lnTo>
                    <a:pt x="192591" y="275431"/>
                  </a:lnTo>
                  <a:lnTo>
                    <a:pt x="202180" y="336446"/>
                  </a:lnTo>
                  <a:lnTo>
                    <a:pt x="208913" y="385915"/>
                  </a:lnTo>
                  <a:lnTo>
                    <a:pt x="204490" y="421283"/>
                  </a:lnTo>
                  <a:lnTo>
                    <a:pt x="195780" y="440105"/>
                  </a:lnTo>
                  <a:lnTo>
                    <a:pt x="182939" y="456269"/>
                  </a:lnTo>
                  <a:lnTo>
                    <a:pt x="165534" y="471252"/>
                  </a:lnTo>
                  <a:lnTo>
                    <a:pt x="142981" y="479471"/>
                  </a:lnTo>
                  <a:lnTo>
                    <a:pt x="84785" y="484747"/>
                  </a:lnTo>
                  <a:lnTo>
                    <a:pt x="25637" y="477542"/>
                  </a:lnTo>
                  <a:lnTo>
                    <a:pt x="0" y="475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801409" y="277952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0" name="Freeform 99"/>
          <p:cNvSpPr/>
          <p:nvPr/>
        </p:nvSpPr>
        <p:spPr>
          <a:xfrm>
            <a:off x="1484518" y="684786"/>
            <a:ext cx="1516104" cy="115380"/>
          </a:xfrm>
          <a:custGeom>
            <a:avLst/>
            <a:gdLst/>
            <a:ahLst/>
            <a:cxnLst/>
            <a:rect l="0" t="0" r="0" b="0"/>
            <a:pathLst>
              <a:path w="1516104" h="115380">
                <a:moveTo>
                  <a:pt x="1516103" y="10094"/>
                </a:moveTo>
                <a:lnTo>
                  <a:pt x="1478625" y="1761"/>
                </a:lnTo>
                <a:lnTo>
                  <a:pt x="1427202" y="0"/>
                </a:lnTo>
                <a:lnTo>
                  <a:pt x="1371984" y="821"/>
                </a:lnTo>
                <a:lnTo>
                  <a:pt x="1316017" y="11036"/>
                </a:lnTo>
                <a:lnTo>
                  <a:pt x="1259901" y="18729"/>
                </a:lnTo>
                <a:lnTo>
                  <a:pt x="1196521" y="21419"/>
                </a:lnTo>
                <a:lnTo>
                  <a:pt x="1137727" y="32002"/>
                </a:lnTo>
                <a:lnTo>
                  <a:pt x="1081054" y="39768"/>
                </a:lnTo>
                <a:lnTo>
                  <a:pt x="1025969" y="42472"/>
                </a:lnTo>
                <a:lnTo>
                  <a:pt x="973840" y="49939"/>
                </a:lnTo>
                <a:lnTo>
                  <a:pt x="913500" y="51760"/>
                </a:lnTo>
                <a:lnTo>
                  <a:pt x="855351" y="59355"/>
                </a:lnTo>
                <a:lnTo>
                  <a:pt x="805858" y="61735"/>
                </a:lnTo>
                <a:lnTo>
                  <a:pt x="755319" y="62440"/>
                </a:lnTo>
                <a:lnTo>
                  <a:pt x="695727" y="62678"/>
                </a:lnTo>
                <a:lnTo>
                  <a:pt x="644485" y="68314"/>
                </a:lnTo>
                <a:lnTo>
                  <a:pt x="583757" y="72287"/>
                </a:lnTo>
                <a:lnTo>
                  <a:pt x="533923" y="74145"/>
                </a:lnTo>
                <a:lnTo>
                  <a:pt x="471450" y="81541"/>
                </a:lnTo>
                <a:lnTo>
                  <a:pt x="420449" y="83127"/>
                </a:lnTo>
                <a:lnTo>
                  <a:pt x="368292" y="83596"/>
                </a:lnTo>
                <a:lnTo>
                  <a:pt x="318913" y="86855"/>
                </a:lnTo>
                <a:lnTo>
                  <a:pt x="260307" y="92847"/>
                </a:lnTo>
                <a:lnTo>
                  <a:pt x="203670" y="94031"/>
                </a:lnTo>
                <a:lnTo>
                  <a:pt x="147422" y="97384"/>
                </a:lnTo>
                <a:lnTo>
                  <a:pt x="85662" y="103376"/>
                </a:lnTo>
                <a:lnTo>
                  <a:pt x="22986" y="111795"/>
                </a:lnTo>
                <a:lnTo>
                  <a:pt x="0" y="11537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Freeform 100"/>
          <p:cNvSpPr/>
          <p:nvPr/>
        </p:nvSpPr>
        <p:spPr>
          <a:xfrm>
            <a:off x="1073906" y="2806983"/>
            <a:ext cx="1463462" cy="130468"/>
          </a:xfrm>
          <a:custGeom>
            <a:avLst/>
            <a:gdLst/>
            <a:ahLst/>
            <a:cxnLst/>
            <a:rect l="0" t="0" r="0" b="0"/>
            <a:pathLst>
              <a:path w="1463462" h="130468">
                <a:moveTo>
                  <a:pt x="1463461" y="14654"/>
                </a:moveTo>
                <a:lnTo>
                  <a:pt x="1419499" y="0"/>
                </a:lnTo>
                <a:lnTo>
                  <a:pt x="1369293" y="2097"/>
                </a:lnTo>
                <a:lnTo>
                  <a:pt x="1307383" y="3725"/>
                </a:lnTo>
                <a:lnTo>
                  <a:pt x="1249747" y="9635"/>
                </a:lnTo>
                <a:lnTo>
                  <a:pt x="1192132" y="20898"/>
                </a:lnTo>
                <a:lnTo>
                  <a:pt x="1128759" y="27456"/>
                </a:lnTo>
                <a:lnTo>
                  <a:pt x="1081971" y="33265"/>
                </a:lnTo>
                <a:lnTo>
                  <a:pt x="1019348" y="35228"/>
                </a:lnTo>
                <a:lnTo>
                  <a:pt x="970524" y="41157"/>
                </a:lnTo>
                <a:lnTo>
                  <a:pt x="907834" y="50323"/>
                </a:lnTo>
                <a:lnTo>
                  <a:pt x="848575" y="54858"/>
                </a:lnTo>
                <a:lnTo>
                  <a:pt x="793973" y="56202"/>
                </a:lnTo>
                <a:lnTo>
                  <a:pt x="740749" y="62189"/>
                </a:lnTo>
                <a:lnTo>
                  <a:pt x="677599" y="67458"/>
                </a:lnTo>
                <a:lnTo>
                  <a:pt x="627239" y="74233"/>
                </a:lnTo>
                <a:lnTo>
                  <a:pt x="575273" y="76761"/>
                </a:lnTo>
                <a:lnTo>
                  <a:pt x="522831" y="78679"/>
                </a:lnTo>
                <a:lnTo>
                  <a:pt x="471418" y="84967"/>
                </a:lnTo>
                <a:lnTo>
                  <a:pt x="411531" y="87684"/>
                </a:lnTo>
                <a:lnTo>
                  <a:pt x="360230" y="93810"/>
                </a:lnTo>
                <a:lnTo>
                  <a:pt x="306727" y="105116"/>
                </a:lnTo>
                <a:lnTo>
                  <a:pt x="258038" y="109308"/>
                </a:lnTo>
                <a:lnTo>
                  <a:pt x="207737" y="117439"/>
                </a:lnTo>
                <a:lnTo>
                  <a:pt x="145107" y="127547"/>
                </a:lnTo>
                <a:lnTo>
                  <a:pt x="82346" y="129891"/>
                </a:lnTo>
                <a:lnTo>
                  <a:pt x="20102" y="130392"/>
                </a:lnTo>
                <a:lnTo>
                  <a:pt x="0" y="13046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389554" y="410611"/>
            <a:ext cx="2624669" cy="735526"/>
            <a:chOff x="389554" y="410611"/>
            <a:chExt cx="2624669" cy="735526"/>
          </a:xfrm>
        </p:grpSpPr>
        <p:sp>
          <p:nvSpPr>
            <p:cNvPr id="2" name="Freeform 1"/>
            <p:cNvSpPr/>
            <p:nvPr/>
          </p:nvSpPr>
          <p:spPr>
            <a:xfrm>
              <a:off x="652766" y="547481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8334" y="52051"/>
                  </a:lnTo>
                  <a:lnTo>
                    <a:pt x="9878" y="105110"/>
                  </a:lnTo>
                  <a:lnTo>
                    <a:pt x="10336" y="160995"/>
                  </a:lnTo>
                  <a:lnTo>
                    <a:pt x="13591" y="212649"/>
                  </a:lnTo>
                  <a:lnTo>
                    <a:pt x="18845" y="259539"/>
                  </a:lnTo>
                  <a:lnTo>
                    <a:pt x="20402" y="311647"/>
                  </a:lnTo>
                  <a:lnTo>
                    <a:pt x="28207" y="374746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89554" y="526424"/>
              <a:ext cx="431669" cy="73701"/>
            </a:xfrm>
            <a:custGeom>
              <a:avLst/>
              <a:gdLst/>
              <a:ahLst/>
              <a:cxnLst/>
              <a:rect l="0" t="0" r="0" b="0"/>
              <a:pathLst>
                <a:path w="431669" h="73701">
                  <a:moveTo>
                    <a:pt x="431668" y="0"/>
                  </a:moveTo>
                  <a:lnTo>
                    <a:pt x="375454" y="16789"/>
                  </a:lnTo>
                  <a:lnTo>
                    <a:pt x="313763" y="23334"/>
                  </a:lnTo>
                  <a:lnTo>
                    <a:pt x="256430" y="35545"/>
                  </a:lnTo>
                  <a:lnTo>
                    <a:pt x="207800" y="48052"/>
                  </a:lnTo>
                  <a:lnTo>
                    <a:pt x="157497" y="52453"/>
                  </a:lnTo>
                  <a:lnTo>
                    <a:pt x="101040" y="60707"/>
                  </a:lnTo>
                  <a:lnTo>
                    <a:pt x="45435" y="6827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79108" y="473782"/>
              <a:ext cx="416383" cy="400084"/>
            </a:xfrm>
            <a:custGeom>
              <a:avLst/>
              <a:gdLst/>
              <a:ahLst/>
              <a:cxnLst/>
              <a:rect l="0" t="0" r="0" b="0"/>
              <a:pathLst>
                <a:path w="416383" h="400084">
                  <a:moveTo>
                    <a:pt x="0" y="0"/>
                  </a:moveTo>
                  <a:lnTo>
                    <a:pt x="15641" y="17981"/>
                  </a:lnTo>
                  <a:lnTo>
                    <a:pt x="31209" y="60354"/>
                  </a:lnTo>
                  <a:lnTo>
                    <a:pt x="39960" y="118766"/>
                  </a:lnTo>
                  <a:lnTo>
                    <a:pt x="50094" y="169299"/>
                  </a:lnTo>
                  <a:lnTo>
                    <a:pt x="63361" y="226941"/>
                  </a:lnTo>
                  <a:lnTo>
                    <a:pt x="77247" y="278404"/>
                  </a:lnTo>
                  <a:lnTo>
                    <a:pt x="82849" y="333630"/>
                  </a:lnTo>
                  <a:lnTo>
                    <a:pt x="83820" y="365055"/>
                  </a:lnTo>
                  <a:lnTo>
                    <a:pt x="84174" y="313827"/>
                  </a:lnTo>
                  <a:lnTo>
                    <a:pt x="95674" y="253803"/>
                  </a:lnTo>
                  <a:lnTo>
                    <a:pt x="103353" y="233294"/>
                  </a:lnTo>
                  <a:lnTo>
                    <a:pt x="114565" y="216380"/>
                  </a:lnTo>
                  <a:lnTo>
                    <a:pt x="122000" y="212104"/>
                  </a:lnTo>
                  <a:lnTo>
                    <a:pt x="139620" y="210472"/>
                  </a:lnTo>
                  <a:lnTo>
                    <a:pt x="156030" y="216765"/>
                  </a:lnTo>
                  <a:lnTo>
                    <a:pt x="171122" y="228531"/>
                  </a:lnTo>
                  <a:lnTo>
                    <a:pt x="191603" y="256056"/>
                  </a:lnTo>
                  <a:lnTo>
                    <a:pt x="213431" y="314681"/>
                  </a:lnTo>
                  <a:lnTo>
                    <a:pt x="231542" y="368343"/>
                  </a:lnTo>
                  <a:lnTo>
                    <a:pt x="235080" y="378923"/>
                  </a:lnTo>
                  <a:lnTo>
                    <a:pt x="238608" y="381297"/>
                  </a:lnTo>
                  <a:lnTo>
                    <a:pt x="242130" y="378200"/>
                  </a:lnTo>
                  <a:lnTo>
                    <a:pt x="272310" y="320780"/>
                  </a:lnTo>
                  <a:lnTo>
                    <a:pt x="291905" y="298727"/>
                  </a:lnTo>
                  <a:lnTo>
                    <a:pt x="318117" y="282964"/>
                  </a:lnTo>
                  <a:lnTo>
                    <a:pt x="379225" y="259896"/>
                  </a:lnTo>
                  <a:lnTo>
                    <a:pt x="405081" y="243642"/>
                  </a:lnTo>
                  <a:lnTo>
                    <a:pt x="414003" y="224489"/>
                  </a:lnTo>
                  <a:lnTo>
                    <a:pt x="416382" y="212830"/>
                  </a:lnTo>
                  <a:lnTo>
                    <a:pt x="414459" y="203888"/>
                  </a:lnTo>
                  <a:lnTo>
                    <a:pt x="409667" y="196757"/>
                  </a:lnTo>
                  <a:lnTo>
                    <a:pt x="402963" y="190832"/>
                  </a:lnTo>
                  <a:lnTo>
                    <a:pt x="383036" y="184250"/>
                  </a:lnTo>
                  <a:lnTo>
                    <a:pt x="371171" y="182495"/>
                  </a:lnTo>
                  <a:lnTo>
                    <a:pt x="351748" y="186784"/>
                  </a:lnTo>
                  <a:lnTo>
                    <a:pt x="314626" y="208601"/>
                  </a:lnTo>
                  <a:lnTo>
                    <a:pt x="289495" y="234163"/>
                  </a:lnTo>
                  <a:lnTo>
                    <a:pt x="272820" y="269553"/>
                  </a:lnTo>
                  <a:lnTo>
                    <a:pt x="266059" y="309675"/>
                  </a:lnTo>
                  <a:lnTo>
                    <a:pt x="270717" y="334165"/>
                  </a:lnTo>
                  <a:lnTo>
                    <a:pt x="286493" y="364564"/>
                  </a:lnTo>
                  <a:lnTo>
                    <a:pt x="300466" y="379617"/>
                  </a:lnTo>
                  <a:lnTo>
                    <a:pt x="318374" y="390207"/>
                  </a:lnTo>
                  <a:lnTo>
                    <a:pt x="379026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68465" y="661646"/>
              <a:ext cx="205567" cy="229737"/>
            </a:xfrm>
            <a:custGeom>
              <a:avLst/>
              <a:gdLst/>
              <a:ahLst/>
              <a:cxnLst/>
              <a:rect l="0" t="0" r="0" b="0"/>
              <a:pathLst>
                <a:path w="205567" h="229737">
                  <a:moveTo>
                    <a:pt x="142395" y="106934"/>
                  </a:moveTo>
                  <a:lnTo>
                    <a:pt x="140055" y="67246"/>
                  </a:lnTo>
                  <a:lnTo>
                    <a:pt x="131216" y="44841"/>
                  </a:lnTo>
                  <a:lnTo>
                    <a:pt x="107497" y="18086"/>
                  </a:lnTo>
                  <a:lnTo>
                    <a:pt x="78242" y="930"/>
                  </a:lnTo>
                  <a:lnTo>
                    <a:pt x="69211" y="0"/>
                  </a:lnTo>
                  <a:lnTo>
                    <a:pt x="52937" y="5205"/>
                  </a:lnTo>
                  <a:lnTo>
                    <a:pt x="30621" y="26879"/>
                  </a:lnTo>
                  <a:lnTo>
                    <a:pt x="14780" y="55528"/>
                  </a:lnTo>
                  <a:lnTo>
                    <a:pt x="3623" y="115430"/>
                  </a:lnTo>
                  <a:lnTo>
                    <a:pt x="0" y="137616"/>
                  </a:lnTo>
                  <a:lnTo>
                    <a:pt x="10155" y="196632"/>
                  </a:lnTo>
                  <a:lnTo>
                    <a:pt x="25484" y="226188"/>
                  </a:lnTo>
                  <a:lnTo>
                    <a:pt x="32868" y="229720"/>
                  </a:lnTo>
                  <a:lnTo>
                    <a:pt x="41301" y="229736"/>
                  </a:lnTo>
                  <a:lnTo>
                    <a:pt x="50433" y="227406"/>
                  </a:lnTo>
                  <a:lnTo>
                    <a:pt x="66818" y="212340"/>
                  </a:lnTo>
                  <a:lnTo>
                    <a:pt x="90811" y="170129"/>
                  </a:lnTo>
                  <a:lnTo>
                    <a:pt x="103064" y="138526"/>
                  </a:lnTo>
                  <a:lnTo>
                    <a:pt x="107985" y="135015"/>
                  </a:lnTo>
                  <a:lnTo>
                    <a:pt x="113606" y="136183"/>
                  </a:lnTo>
                  <a:lnTo>
                    <a:pt x="119693" y="140471"/>
                  </a:lnTo>
                  <a:lnTo>
                    <a:pt x="129575" y="157714"/>
                  </a:lnTo>
                  <a:lnTo>
                    <a:pt x="144836" y="187491"/>
                  </a:lnTo>
                  <a:lnTo>
                    <a:pt x="158687" y="202398"/>
                  </a:lnTo>
                  <a:lnTo>
                    <a:pt x="183877" y="216198"/>
                  </a:lnTo>
                  <a:lnTo>
                    <a:pt x="205566" y="2227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16547" y="657192"/>
              <a:ext cx="181854" cy="488945"/>
            </a:xfrm>
            <a:custGeom>
              <a:avLst/>
              <a:gdLst/>
              <a:ahLst/>
              <a:cxnLst/>
              <a:rect l="0" t="0" r="0" b="0"/>
              <a:pathLst>
                <a:path w="181854" h="488945">
                  <a:moveTo>
                    <a:pt x="31183" y="142973"/>
                  </a:moveTo>
                  <a:lnTo>
                    <a:pt x="25594" y="159741"/>
                  </a:lnTo>
                  <a:lnTo>
                    <a:pt x="25970" y="177332"/>
                  </a:lnTo>
                  <a:lnTo>
                    <a:pt x="30497" y="235972"/>
                  </a:lnTo>
                  <a:lnTo>
                    <a:pt x="36682" y="299052"/>
                  </a:lnTo>
                  <a:lnTo>
                    <a:pt x="40718" y="358291"/>
                  </a:lnTo>
                  <a:lnTo>
                    <a:pt x="41515" y="419385"/>
                  </a:lnTo>
                  <a:lnTo>
                    <a:pt x="41673" y="481843"/>
                  </a:lnTo>
                  <a:lnTo>
                    <a:pt x="40516" y="488209"/>
                  </a:lnTo>
                  <a:lnTo>
                    <a:pt x="38575" y="488944"/>
                  </a:lnTo>
                  <a:lnTo>
                    <a:pt x="36111" y="485924"/>
                  </a:lnTo>
                  <a:lnTo>
                    <a:pt x="26027" y="427388"/>
                  </a:lnTo>
                  <a:lnTo>
                    <a:pt x="13310" y="367177"/>
                  </a:lnTo>
                  <a:lnTo>
                    <a:pt x="4180" y="310400"/>
                  </a:lnTo>
                  <a:lnTo>
                    <a:pt x="955" y="256012"/>
                  </a:lnTo>
                  <a:lnTo>
                    <a:pt x="0" y="202852"/>
                  </a:lnTo>
                  <a:lnTo>
                    <a:pt x="887" y="150057"/>
                  </a:lnTo>
                  <a:lnTo>
                    <a:pt x="8038" y="99709"/>
                  </a:lnTo>
                  <a:lnTo>
                    <a:pt x="24351" y="38923"/>
                  </a:lnTo>
                  <a:lnTo>
                    <a:pt x="37506" y="20300"/>
                  </a:lnTo>
                  <a:lnTo>
                    <a:pt x="45927" y="12058"/>
                  </a:lnTo>
                  <a:lnTo>
                    <a:pt x="67761" y="2900"/>
                  </a:lnTo>
                  <a:lnTo>
                    <a:pt x="91894" y="0"/>
                  </a:lnTo>
                  <a:lnTo>
                    <a:pt x="114318" y="2611"/>
                  </a:lnTo>
                  <a:lnTo>
                    <a:pt x="132863" y="10790"/>
                  </a:lnTo>
                  <a:lnTo>
                    <a:pt x="163832" y="35105"/>
                  </a:lnTo>
                  <a:lnTo>
                    <a:pt x="179801" y="61099"/>
                  </a:lnTo>
                  <a:lnTo>
                    <a:pt x="181853" y="80849"/>
                  </a:lnTo>
                  <a:lnTo>
                    <a:pt x="177696" y="100155"/>
                  </a:lnTo>
                  <a:lnTo>
                    <a:pt x="155964" y="131612"/>
                  </a:lnTo>
                  <a:lnTo>
                    <a:pt x="141623" y="144943"/>
                  </a:lnTo>
                  <a:lnTo>
                    <a:pt x="123551" y="154767"/>
                  </a:lnTo>
                  <a:lnTo>
                    <a:pt x="62769" y="1640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23434" y="652766"/>
              <a:ext cx="162554" cy="181838"/>
            </a:xfrm>
            <a:custGeom>
              <a:avLst/>
              <a:gdLst/>
              <a:ahLst/>
              <a:cxnLst/>
              <a:rect l="0" t="0" r="0" b="0"/>
              <a:pathLst>
                <a:path w="162554" h="181838">
                  <a:moveTo>
                    <a:pt x="76980" y="52643"/>
                  </a:moveTo>
                  <a:lnTo>
                    <a:pt x="93748" y="41464"/>
                  </a:lnTo>
                  <a:lnTo>
                    <a:pt x="96347" y="35832"/>
                  </a:lnTo>
                  <a:lnTo>
                    <a:pt x="95741" y="29737"/>
                  </a:lnTo>
                  <a:lnTo>
                    <a:pt x="92997" y="23334"/>
                  </a:lnTo>
                  <a:lnTo>
                    <a:pt x="86488" y="20236"/>
                  </a:lnTo>
                  <a:lnTo>
                    <a:pt x="66778" y="19912"/>
                  </a:lnTo>
                  <a:lnTo>
                    <a:pt x="48659" y="26788"/>
                  </a:lnTo>
                  <a:lnTo>
                    <a:pt x="32808" y="38812"/>
                  </a:lnTo>
                  <a:lnTo>
                    <a:pt x="17963" y="55854"/>
                  </a:lnTo>
                  <a:lnTo>
                    <a:pt x="2042" y="90769"/>
                  </a:lnTo>
                  <a:lnTo>
                    <a:pt x="0" y="117161"/>
                  </a:lnTo>
                  <a:lnTo>
                    <a:pt x="4162" y="142149"/>
                  </a:lnTo>
                  <a:lnTo>
                    <a:pt x="13811" y="161054"/>
                  </a:lnTo>
                  <a:lnTo>
                    <a:pt x="29018" y="174135"/>
                  </a:lnTo>
                  <a:lnTo>
                    <a:pt x="37986" y="179261"/>
                  </a:lnTo>
                  <a:lnTo>
                    <a:pt x="60429" y="181837"/>
                  </a:lnTo>
                  <a:lnTo>
                    <a:pt x="83662" y="177913"/>
                  </a:lnTo>
                  <a:lnTo>
                    <a:pt x="109896" y="162550"/>
                  </a:lnTo>
                  <a:lnTo>
                    <a:pt x="139721" y="133278"/>
                  </a:lnTo>
                  <a:lnTo>
                    <a:pt x="152828" y="113047"/>
                  </a:lnTo>
                  <a:lnTo>
                    <a:pt x="162553" y="88458"/>
                  </a:lnTo>
                  <a:lnTo>
                    <a:pt x="161416" y="65051"/>
                  </a:lnTo>
                  <a:lnTo>
                    <a:pt x="153112" y="44120"/>
                  </a:lnTo>
                  <a:lnTo>
                    <a:pt x="135282" y="20352"/>
                  </a:lnTo>
                  <a:lnTo>
                    <a:pt x="10856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54619" y="615043"/>
              <a:ext cx="140200" cy="178464"/>
            </a:xfrm>
            <a:custGeom>
              <a:avLst/>
              <a:gdLst/>
              <a:ahLst/>
              <a:cxnLst/>
              <a:rect l="0" t="0" r="0" b="0"/>
              <a:pathLst>
                <a:path w="140200" h="178464">
                  <a:moveTo>
                    <a:pt x="109007" y="27195"/>
                  </a:moveTo>
                  <a:lnTo>
                    <a:pt x="97829" y="10427"/>
                  </a:lnTo>
                  <a:lnTo>
                    <a:pt x="89857" y="5488"/>
                  </a:lnTo>
                  <a:lnTo>
                    <a:pt x="68521" y="0"/>
                  </a:lnTo>
                  <a:lnTo>
                    <a:pt x="46560" y="3800"/>
                  </a:lnTo>
                  <a:lnTo>
                    <a:pt x="35790" y="8089"/>
                  </a:lnTo>
                  <a:lnTo>
                    <a:pt x="20704" y="22213"/>
                  </a:lnTo>
                  <a:lnTo>
                    <a:pt x="1488" y="59876"/>
                  </a:lnTo>
                  <a:lnTo>
                    <a:pt x="0" y="80324"/>
                  </a:lnTo>
                  <a:lnTo>
                    <a:pt x="1241" y="90690"/>
                  </a:lnTo>
                  <a:lnTo>
                    <a:pt x="6747" y="97601"/>
                  </a:lnTo>
                  <a:lnTo>
                    <a:pt x="25344" y="105280"/>
                  </a:lnTo>
                  <a:lnTo>
                    <a:pt x="75410" y="110209"/>
                  </a:lnTo>
                  <a:lnTo>
                    <a:pt x="114131" y="113403"/>
                  </a:lnTo>
                  <a:lnTo>
                    <a:pt x="133121" y="122441"/>
                  </a:lnTo>
                  <a:lnTo>
                    <a:pt x="137952" y="129297"/>
                  </a:lnTo>
                  <a:lnTo>
                    <a:pt x="140002" y="137377"/>
                  </a:lnTo>
                  <a:lnTo>
                    <a:pt x="140199" y="146273"/>
                  </a:lnTo>
                  <a:lnTo>
                    <a:pt x="136821" y="153374"/>
                  </a:lnTo>
                  <a:lnTo>
                    <a:pt x="123709" y="164383"/>
                  </a:lnTo>
                  <a:lnTo>
                    <a:pt x="91006" y="177158"/>
                  </a:lnTo>
                  <a:lnTo>
                    <a:pt x="68252" y="178463"/>
                  </a:lnTo>
                  <a:lnTo>
                    <a:pt x="14251" y="174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89968" y="410611"/>
              <a:ext cx="42115" cy="389555"/>
            </a:xfrm>
            <a:custGeom>
              <a:avLst/>
              <a:gdLst/>
              <a:ahLst/>
              <a:cxnLst/>
              <a:rect l="0" t="0" r="0" b="0"/>
              <a:pathLst>
                <a:path w="42115" h="389555">
                  <a:moveTo>
                    <a:pt x="0" y="0"/>
                  </a:moveTo>
                  <a:lnTo>
                    <a:pt x="3120" y="60384"/>
                  </a:lnTo>
                  <a:lnTo>
                    <a:pt x="8334" y="121227"/>
                  </a:lnTo>
                  <a:lnTo>
                    <a:pt x="12998" y="178639"/>
                  </a:lnTo>
                  <a:lnTo>
                    <a:pt x="25055" y="240657"/>
                  </a:lnTo>
                  <a:lnTo>
                    <a:pt x="29651" y="291884"/>
                  </a:lnTo>
                  <a:lnTo>
                    <a:pt x="32373" y="350851"/>
                  </a:lnTo>
                  <a:lnTo>
                    <a:pt x="42114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05741" y="547481"/>
              <a:ext cx="210570" cy="21058"/>
            </a:xfrm>
            <a:custGeom>
              <a:avLst/>
              <a:gdLst/>
              <a:ahLst/>
              <a:cxnLst/>
              <a:rect l="0" t="0" r="0" b="0"/>
              <a:pathLst>
                <a:path w="210570" h="21058">
                  <a:moveTo>
                    <a:pt x="210569" y="0"/>
                  </a:moveTo>
                  <a:lnTo>
                    <a:pt x="173091" y="8334"/>
                  </a:lnTo>
                  <a:lnTo>
                    <a:pt x="115254" y="17475"/>
                  </a:lnTo>
                  <a:lnTo>
                    <a:pt x="62367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84725" y="579067"/>
              <a:ext cx="147400" cy="203609"/>
            </a:xfrm>
            <a:custGeom>
              <a:avLst/>
              <a:gdLst/>
              <a:ahLst/>
              <a:cxnLst/>
              <a:rect l="0" t="0" r="0" b="0"/>
              <a:pathLst>
                <a:path w="147400" h="203609">
                  <a:moveTo>
                    <a:pt x="0" y="73699"/>
                  </a:moveTo>
                  <a:lnTo>
                    <a:pt x="42662" y="127814"/>
                  </a:lnTo>
                  <a:lnTo>
                    <a:pt x="75943" y="189642"/>
                  </a:lnTo>
                  <a:lnTo>
                    <a:pt x="82214" y="200127"/>
                  </a:lnTo>
                  <a:lnTo>
                    <a:pt x="82885" y="203608"/>
                  </a:lnTo>
                  <a:lnTo>
                    <a:pt x="79823" y="202419"/>
                  </a:lnTo>
                  <a:lnTo>
                    <a:pt x="74273" y="198117"/>
                  </a:lnTo>
                  <a:lnTo>
                    <a:pt x="60871" y="175295"/>
                  </a:lnTo>
                  <a:lnTo>
                    <a:pt x="38711" y="115489"/>
                  </a:lnTo>
                  <a:lnTo>
                    <a:pt x="37872" y="94612"/>
                  </a:lnTo>
                  <a:lnTo>
                    <a:pt x="42568" y="73635"/>
                  </a:lnTo>
                  <a:lnTo>
                    <a:pt x="52455" y="52614"/>
                  </a:lnTo>
                  <a:lnTo>
                    <a:pt x="67767" y="37812"/>
                  </a:lnTo>
                  <a:lnTo>
                    <a:pt x="123626" y="1107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77068" y="615592"/>
              <a:ext cx="141763" cy="179668"/>
            </a:xfrm>
            <a:custGeom>
              <a:avLst/>
              <a:gdLst/>
              <a:ahLst/>
              <a:cxnLst/>
              <a:rect l="0" t="0" r="0" b="0"/>
              <a:pathLst>
                <a:path w="141763" h="179668">
                  <a:moveTo>
                    <a:pt x="91926" y="5589"/>
                  </a:moveTo>
                  <a:lnTo>
                    <a:pt x="75159" y="0"/>
                  </a:lnTo>
                  <a:lnTo>
                    <a:pt x="57568" y="3495"/>
                  </a:lnTo>
                  <a:lnTo>
                    <a:pt x="47964" y="7702"/>
                  </a:lnTo>
                  <a:lnTo>
                    <a:pt x="31053" y="24856"/>
                  </a:lnTo>
                  <a:lnTo>
                    <a:pt x="6723" y="68406"/>
                  </a:lnTo>
                  <a:lnTo>
                    <a:pt x="0" y="105830"/>
                  </a:lnTo>
                  <a:lnTo>
                    <a:pt x="4667" y="129689"/>
                  </a:lnTo>
                  <a:lnTo>
                    <a:pt x="20448" y="159733"/>
                  </a:lnTo>
                  <a:lnTo>
                    <a:pt x="26727" y="168013"/>
                  </a:lnTo>
                  <a:lnTo>
                    <a:pt x="49301" y="177213"/>
                  </a:lnTo>
                  <a:lnTo>
                    <a:pt x="63509" y="179667"/>
                  </a:lnTo>
                  <a:lnTo>
                    <a:pt x="85536" y="176153"/>
                  </a:lnTo>
                  <a:lnTo>
                    <a:pt x="111090" y="161022"/>
                  </a:lnTo>
                  <a:lnTo>
                    <a:pt x="125010" y="147200"/>
                  </a:lnTo>
                  <a:lnTo>
                    <a:pt x="135096" y="129358"/>
                  </a:lnTo>
                  <a:lnTo>
                    <a:pt x="141762" y="93994"/>
                  </a:lnTo>
                  <a:lnTo>
                    <a:pt x="138148" y="59469"/>
                  </a:lnTo>
                  <a:lnTo>
                    <a:pt x="129627" y="40844"/>
                  </a:lnTo>
                  <a:lnTo>
                    <a:pt x="102455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74279" y="595148"/>
              <a:ext cx="139944" cy="375671"/>
            </a:xfrm>
            <a:custGeom>
              <a:avLst/>
              <a:gdLst/>
              <a:ahLst/>
              <a:cxnLst/>
              <a:rect l="0" t="0" r="0" b="0"/>
              <a:pathLst>
                <a:path w="139944" h="375671">
                  <a:moveTo>
                    <a:pt x="0" y="131318"/>
                  </a:moveTo>
                  <a:lnTo>
                    <a:pt x="17959" y="187532"/>
                  </a:lnTo>
                  <a:lnTo>
                    <a:pt x="31667" y="242984"/>
                  </a:lnTo>
                  <a:lnTo>
                    <a:pt x="45640" y="294015"/>
                  </a:lnTo>
                  <a:lnTo>
                    <a:pt x="52430" y="347986"/>
                  </a:lnTo>
                  <a:lnTo>
                    <a:pt x="58299" y="375670"/>
                  </a:lnTo>
                  <a:lnTo>
                    <a:pt x="57584" y="374938"/>
                  </a:lnTo>
                  <a:lnTo>
                    <a:pt x="44888" y="321327"/>
                  </a:lnTo>
                  <a:lnTo>
                    <a:pt x="36047" y="266386"/>
                  </a:lnTo>
                  <a:lnTo>
                    <a:pt x="31738" y="214882"/>
                  </a:lnTo>
                  <a:lnTo>
                    <a:pt x="23514" y="158613"/>
                  </a:lnTo>
                  <a:lnTo>
                    <a:pt x="21785" y="108990"/>
                  </a:lnTo>
                  <a:lnTo>
                    <a:pt x="21273" y="60361"/>
                  </a:lnTo>
                  <a:lnTo>
                    <a:pt x="23493" y="33101"/>
                  </a:lnTo>
                  <a:lnTo>
                    <a:pt x="32278" y="13187"/>
                  </a:lnTo>
                  <a:lnTo>
                    <a:pt x="40236" y="6940"/>
                  </a:lnTo>
                  <a:lnTo>
                    <a:pt x="61557" y="0"/>
                  </a:lnTo>
                  <a:lnTo>
                    <a:pt x="94279" y="1682"/>
                  </a:lnTo>
                  <a:lnTo>
                    <a:pt x="112482" y="9751"/>
                  </a:lnTo>
                  <a:lnTo>
                    <a:pt x="120612" y="15178"/>
                  </a:lnTo>
                  <a:lnTo>
                    <a:pt x="132764" y="30567"/>
                  </a:lnTo>
                  <a:lnTo>
                    <a:pt x="137642" y="39584"/>
                  </a:lnTo>
                  <a:lnTo>
                    <a:pt x="139943" y="62081"/>
                  </a:lnTo>
                  <a:lnTo>
                    <a:pt x="138919" y="74632"/>
                  </a:lnTo>
                  <a:lnTo>
                    <a:pt x="128423" y="94816"/>
                  </a:lnTo>
                  <a:lnTo>
                    <a:pt x="120710" y="103474"/>
                  </a:lnTo>
                  <a:lnTo>
                    <a:pt x="99663" y="113093"/>
                  </a:lnTo>
                  <a:lnTo>
                    <a:pt x="77050" y="116199"/>
                  </a:lnTo>
                  <a:lnTo>
                    <a:pt x="42114" y="1102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095378" y="178984"/>
            <a:ext cx="5580105" cy="779110"/>
            <a:chOff x="3095378" y="178984"/>
            <a:chExt cx="5580105" cy="779110"/>
          </a:xfrm>
        </p:grpSpPr>
        <p:sp>
          <p:nvSpPr>
            <p:cNvPr id="15" name="Freeform 14"/>
            <p:cNvSpPr/>
            <p:nvPr/>
          </p:nvSpPr>
          <p:spPr>
            <a:xfrm>
              <a:off x="3095378" y="178984"/>
              <a:ext cx="389697" cy="596723"/>
            </a:xfrm>
            <a:custGeom>
              <a:avLst/>
              <a:gdLst/>
              <a:ahLst/>
              <a:cxnLst/>
              <a:rect l="0" t="0" r="0" b="0"/>
              <a:pathLst>
                <a:path w="389697" h="596723">
                  <a:moveTo>
                    <a:pt x="0" y="0"/>
                  </a:moveTo>
                  <a:lnTo>
                    <a:pt x="5589" y="58617"/>
                  </a:lnTo>
                  <a:lnTo>
                    <a:pt x="9553" y="121196"/>
                  </a:lnTo>
                  <a:lnTo>
                    <a:pt x="10239" y="173690"/>
                  </a:lnTo>
                  <a:lnTo>
                    <a:pt x="11613" y="232008"/>
                  </a:lnTo>
                  <a:lnTo>
                    <a:pt x="17739" y="286852"/>
                  </a:lnTo>
                  <a:lnTo>
                    <a:pt x="20074" y="340147"/>
                  </a:lnTo>
                  <a:lnTo>
                    <a:pt x="20766" y="392982"/>
                  </a:lnTo>
                  <a:lnTo>
                    <a:pt x="20971" y="444512"/>
                  </a:lnTo>
                  <a:lnTo>
                    <a:pt x="21040" y="504439"/>
                  </a:lnTo>
                  <a:lnTo>
                    <a:pt x="22219" y="524842"/>
                  </a:lnTo>
                  <a:lnTo>
                    <a:pt x="24171" y="525370"/>
                  </a:lnTo>
                  <a:lnTo>
                    <a:pt x="26643" y="522212"/>
                  </a:lnTo>
                  <a:lnTo>
                    <a:pt x="36741" y="463423"/>
                  </a:lnTo>
                  <a:lnTo>
                    <a:pt x="57864" y="422343"/>
                  </a:lnTo>
                  <a:lnTo>
                    <a:pt x="70951" y="405687"/>
                  </a:lnTo>
                  <a:lnTo>
                    <a:pt x="97061" y="388745"/>
                  </a:lnTo>
                  <a:lnTo>
                    <a:pt x="106822" y="387845"/>
                  </a:lnTo>
                  <a:lnTo>
                    <a:pt x="127025" y="393084"/>
                  </a:lnTo>
                  <a:lnTo>
                    <a:pt x="152541" y="409188"/>
                  </a:lnTo>
                  <a:lnTo>
                    <a:pt x="164502" y="428306"/>
                  </a:lnTo>
                  <a:lnTo>
                    <a:pt x="185483" y="483868"/>
                  </a:lnTo>
                  <a:lnTo>
                    <a:pt x="196819" y="529457"/>
                  </a:lnTo>
                  <a:lnTo>
                    <a:pt x="197893" y="542484"/>
                  </a:lnTo>
                  <a:lnTo>
                    <a:pt x="199779" y="547660"/>
                  </a:lnTo>
                  <a:lnTo>
                    <a:pt x="202206" y="547600"/>
                  </a:lnTo>
                  <a:lnTo>
                    <a:pt x="253014" y="484690"/>
                  </a:lnTo>
                  <a:lnTo>
                    <a:pt x="259923" y="477545"/>
                  </a:lnTo>
                  <a:lnTo>
                    <a:pt x="314613" y="450563"/>
                  </a:lnTo>
                  <a:lnTo>
                    <a:pt x="375797" y="418755"/>
                  </a:lnTo>
                  <a:lnTo>
                    <a:pt x="383892" y="412531"/>
                  </a:lnTo>
                  <a:lnTo>
                    <a:pt x="388119" y="404872"/>
                  </a:lnTo>
                  <a:lnTo>
                    <a:pt x="389696" y="387004"/>
                  </a:lnTo>
                  <a:lnTo>
                    <a:pt x="386140" y="379665"/>
                  </a:lnTo>
                  <a:lnTo>
                    <a:pt x="372829" y="368391"/>
                  </a:lnTo>
                  <a:lnTo>
                    <a:pt x="364366" y="367257"/>
                  </a:lnTo>
                  <a:lnTo>
                    <a:pt x="345604" y="372235"/>
                  </a:lnTo>
                  <a:lnTo>
                    <a:pt x="297676" y="401037"/>
                  </a:lnTo>
                  <a:lnTo>
                    <a:pt x="283209" y="415715"/>
                  </a:lnTo>
                  <a:lnTo>
                    <a:pt x="254898" y="463926"/>
                  </a:lnTo>
                  <a:lnTo>
                    <a:pt x="250939" y="487729"/>
                  </a:lnTo>
                  <a:lnTo>
                    <a:pt x="257928" y="535549"/>
                  </a:lnTo>
                  <a:lnTo>
                    <a:pt x="272825" y="568123"/>
                  </a:lnTo>
                  <a:lnTo>
                    <a:pt x="288542" y="583172"/>
                  </a:lnTo>
                  <a:lnTo>
                    <a:pt x="308395" y="592590"/>
                  </a:lnTo>
                  <a:lnTo>
                    <a:pt x="343540" y="596722"/>
                  </a:lnTo>
                  <a:lnTo>
                    <a:pt x="379026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011565" y="673823"/>
              <a:ext cx="21057" cy="210571"/>
            </a:xfrm>
            <a:custGeom>
              <a:avLst/>
              <a:gdLst/>
              <a:ahLst/>
              <a:cxnLst/>
              <a:rect l="0" t="0" r="0" b="0"/>
              <a:pathLst>
                <a:path w="21057" h="210571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2997" y="165891"/>
                  </a:lnTo>
                  <a:lnTo>
                    <a:pt x="21056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11565" y="473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083666" y="565520"/>
              <a:ext cx="228403" cy="293425"/>
            </a:xfrm>
            <a:custGeom>
              <a:avLst/>
              <a:gdLst/>
              <a:ahLst/>
              <a:cxnLst/>
              <a:rect l="0" t="0" r="0" b="0"/>
              <a:pathLst>
                <a:path w="228403" h="293425">
                  <a:moveTo>
                    <a:pt x="127940" y="13547"/>
                  </a:moveTo>
                  <a:lnTo>
                    <a:pt x="116761" y="2368"/>
                  </a:lnTo>
                  <a:lnTo>
                    <a:pt x="95675" y="0"/>
                  </a:lnTo>
                  <a:lnTo>
                    <a:pt x="69146" y="4017"/>
                  </a:lnTo>
                  <a:lnTo>
                    <a:pt x="35650" y="19432"/>
                  </a:lnTo>
                  <a:lnTo>
                    <a:pt x="18292" y="32150"/>
                  </a:lnTo>
                  <a:lnTo>
                    <a:pt x="955" y="58053"/>
                  </a:lnTo>
                  <a:lnTo>
                    <a:pt x="0" y="66615"/>
                  </a:lnTo>
                  <a:lnTo>
                    <a:pt x="5177" y="82366"/>
                  </a:lnTo>
                  <a:lnTo>
                    <a:pt x="21246" y="104388"/>
                  </a:lnTo>
                  <a:lnTo>
                    <a:pt x="46414" y="125731"/>
                  </a:lnTo>
                  <a:lnTo>
                    <a:pt x="108163" y="149477"/>
                  </a:lnTo>
                  <a:lnTo>
                    <a:pt x="168836" y="167841"/>
                  </a:lnTo>
                  <a:lnTo>
                    <a:pt x="200109" y="179627"/>
                  </a:lnTo>
                  <a:lnTo>
                    <a:pt x="216947" y="191085"/>
                  </a:lnTo>
                  <a:lnTo>
                    <a:pt x="222373" y="199756"/>
                  </a:lnTo>
                  <a:lnTo>
                    <a:pt x="228402" y="221869"/>
                  </a:lnTo>
                  <a:lnTo>
                    <a:pt x="226207" y="255036"/>
                  </a:lnTo>
                  <a:lnTo>
                    <a:pt x="220357" y="264617"/>
                  </a:lnTo>
                  <a:lnTo>
                    <a:pt x="201380" y="281501"/>
                  </a:lnTo>
                  <a:lnTo>
                    <a:pt x="177347" y="290565"/>
                  </a:lnTo>
                  <a:lnTo>
                    <a:pt x="152238" y="293424"/>
                  </a:lnTo>
                  <a:lnTo>
                    <a:pt x="96355" y="2872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689851" y="463253"/>
              <a:ext cx="26651" cy="421141"/>
            </a:xfrm>
            <a:custGeom>
              <a:avLst/>
              <a:gdLst/>
              <a:ahLst/>
              <a:cxnLst/>
              <a:rect l="0" t="0" r="0" b="0"/>
              <a:pathLst>
                <a:path w="26651" h="421141">
                  <a:moveTo>
                    <a:pt x="6066" y="0"/>
                  </a:moveTo>
                  <a:lnTo>
                    <a:pt x="0" y="43198"/>
                  </a:lnTo>
                  <a:lnTo>
                    <a:pt x="3749" y="95858"/>
                  </a:lnTo>
                  <a:lnTo>
                    <a:pt x="5608" y="156759"/>
                  </a:lnTo>
                  <a:lnTo>
                    <a:pt x="11565" y="213849"/>
                  </a:lnTo>
                  <a:lnTo>
                    <a:pt x="16771" y="269016"/>
                  </a:lnTo>
                  <a:lnTo>
                    <a:pt x="24731" y="321161"/>
                  </a:lnTo>
                  <a:lnTo>
                    <a:pt x="26650" y="381504"/>
                  </a:lnTo>
                  <a:lnTo>
                    <a:pt x="23793" y="400795"/>
                  </a:lnTo>
                  <a:lnTo>
                    <a:pt x="16594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37989" y="631709"/>
              <a:ext cx="263214" cy="10530"/>
            </a:xfrm>
            <a:custGeom>
              <a:avLst/>
              <a:gdLst/>
              <a:ahLst/>
              <a:cxnLst/>
              <a:rect l="0" t="0" r="0" b="0"/>
              <a:pathLst>
                <a:path w="263214" h="10530">
                  <a:moveTo>
                    <a:pt x="263213" y="10529"/>
                  </a:moveTo>
                  <a:lnTo>
                    <a:pt x="235657" y="3293"/>
                  </a:lnTo>
                  <a:lnTo>
                    <a:pt x="173195" y="651"/>
                  </a:lnTo>
                  <a:lnTo>
                    <a:pt x="117218" y="193"/>
                  </a:lnTo>
                  <a:lnTo>
                    <a:pt x="66707" y="58"/>
                  </a:lnTo>
                  <a:lnTo>
                    <a:pt x="28344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822259" y="357968"/>
              <a:ext cx="347441" cy="484312"/>
            </a:xfrm>
            <a:custGeom>
              <a:avLst/>
              <a:gdLst/>
              <a:ahLst/>
              <a:cxnLst/>
              <a:rect l="0" t="0" r="0" b="0"/>
              <a:pathLst>
                <a:path w="347441" h="484312">
                  <a:moveTo>
                    <a:pt x="0" y="0"/>
                  </a:moveTo>
                  <a:lnTo>
                    <a:pt x="5589" y="62093"/>
                  </a:lnTo>
                  <a:lnTo>
                    <a:pt x="12997" y="124005"/>
                  </a:lnTo>
                  <a:lnTo>
                    <a:pt x="19465" y="173584"/>
                  </a:lnTo>
                  <a:lnTo>
                    <a:pt x="26174" y="225738"/>
                  </a:lnTo>
                  <a:lnTo>
                    <a:pt x="31687" y="288262"/>
                  </a:lnTo>
                  <a:lnTo>
                    <a:pt x="42827" y="344980"/>
                  </a:lnTo>
                  <a:lnTo>
                    <a:pt x="49734" y="399354"/>
                  </a:lnTo>
                  <a:lnTo>
                    <a:pt x="57657" y="458951"/>
                  </a:lnTo>
                  <a:lnTo>
                    <a:pt x="59495" y="462725"/>
                  </a:lnTo>
                  <a:lnTo>
                    <a:pt x="60721" y="460562"/>
                  </a:lnTo>
                  <a:lnTo>
                    <a:pt x="62848" y="403758"/>
                  </a:lnTo>
                  <a:lnTo>
                    <a:pt x="63107" y="347474"/>
                  </a:lnTo>
                  <a:lnTo>
                    <a:pt x="65482" y="321719"/>
                  </a:lnTo>
                  <a:lnTo>
                    <a:pt x="74337" y="302474"/>
                  </a:lnTo>
                  <a:lnTo>
                    <a:pt x="81143" y="297576"/>
                  </a:lnTo>
                  <a:lnTo>
                    <a:pt x="89190" y="295480"/>
                  </a:lnTo>
                  <a:lnTo>
                    <a:pt x="98064" y="295253"/>
                  </a:lnTo>
                  <a:lnTo>
                    <a:pt x="106320" y="298611"/>
                  </a:lnTo>
                  <a:lnTo>
                    <a:pt x="129118" y="320105"/>
                  </a:lnTo>
                  <a:lnTo>
                    <a:pt x="170731" y="379399"/>
                  </a:lnTo>
                  <a:lnTo>
                    <a:pt x="192397" y="431718"/>
                  </a:lnTo>
                  <a:lnTo>
                    <a:pt x="196115" y="434041"/>
                  </a:lnTo>
                  <a:lnTo>
                    <a:pt x="199763" y="430911"/>
                  </a:lnTo>
                  <a:lnTo>
                    <a:pt x="235646" y="378036"/>
                  </a:lnTo>
                  <a:lnTo>
                    <a:pt x="267523" y="350267"/>
                  </a:lnTo>
                  <a:lnTo>
                    <a:pt x="324913" y="305575"/>
                  </a:lnTo>
                  <a:lnTo>
                    <a:pt x="332422" y="298473"/>
                  </a:lnTo>
                  <a:lnTo>
                    <a:pt x="336258" y="290229"/>
                  </a:lnTo>
                  <a:lnTo>
                    <a:pt x="337401" y="271711"/>
                  </a:lnTo>
                  <a:lnTo>
                    <a:pt x="332559" y="265369"/>
                  </a:lnTo>
                  <a:lnTo>
                    <a:pt x="314700" y="258322"/>
                  </a:lnTo>
                  <a:lnTo>
                    <a:pt x="294284" y="258309"/>
                  </a:lnTo>
                  <a:lnTo>
                    <a:pt x="274682" y="263373"/>
                  </a:lnTo>
                  <a:lnTo>
                    <a:pt x="258172" y="273423"/>
                  </a:lnTo>
                  <a:lnTo>
                    <a:pt x="235722" y="297823"/>
                  </a:lnTo>
                  <a:lnTo>
                    <a:pt x="219842" y="327280"/>
                  </a:lnTo>
                  <a:lnTo>
                    <a:pt x="213317" y="363824"/>
                  </a:lnTo>
                  <a:lnTo>
                    <a:pt x="216973" y="398698"/>
                  </a:lnTo>
                  <a:lnTo>
                    <a:pt x="231054" y="431259"/>
                  </a:lnTo>
                  <a:lnTo>
                    <a:pt x="250045" y="457544"/>
                  </a:lnTo>
                  <a:lnTo>
                    <a:pt x="276078" y="474560"/>
                  </a:lnTo>
                  <a:lnTo>
                    <a:pt x="328786" y="483027"/>
                  </a:lnTo>
                  <a:lnTo>
                    <a:pt x="34744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451513" y="547481"/>
              <a:ext cx="201153" cy="284271"/>
            </a:xfrm>
            <a:custGeom>
              <a:avLst/>
              <a:gdLst/>
              <a:ahLst/>
              <a:cxnLst/>
              <a:rect l="0" t="0" r="0" b="0"/>
              <a:pathLst>
                <a:path w="201153" h="284271">
                  <a:moveTo>
                    <a:pt x="107740" y="0"/>
                  </a:moveTo>
                  <a:lnTo>
                    <a:pt x="65048" y="14573"/>
                  </a:lnTo>
                  <a:lnTo>
                    <a:pt x="23399" y="39404"/>
                  </a:lnTo>
                  <a:lnTo>
                    <a:pt x="8644" y="56117"/>
                  </a:lnTo>
                  <a:lnTo>
                    <a:pt x="3072" y="65488"/>
                  </a:lnTo>
                  <a:lnTo>
                    <a:pt x="0" y="85258"/>
                  </a:lnTo>
                  <a:lnTo>
                    <a:pt x="819" y="95443"/>
                  </a:lnTo>
                  <a:lnTo>
                    <a:pt x="4874" y="103403"/>
                  </a:lnTo>
                  <a:lnTo>
                    <a:pt x="18738" y="115367"/>
                  </a:lnTo>
                  <a:lnTo>
                    <a:pt x="77838" y="136350"/>
                  </a:lnTo>
                  <a:lnTo>
                    <a:pt x="138162" y="154350"/>
                  </a:lnTo>
                  <a:lnTo>
                    <a:pt x="191815" y="177546"/>
                  </a:lnTo>
                  <a:lnTo>
                    <a:pt x="197716" y="186214"/>
                  </a:lnTo>
                  <a:lnTo>
                    <a:pt x="201152" y="208324"/>
                  </a:lnTo>
                  <a:lnTo>
                    <a:pt x="198091" y="218432"/>
                  </a:lnTo>
                  <a:lnTo>
                    <a:pt x="185331" y="235901"/>
                  </a:lnTo>
                  <a:lnTo>
                    <a:pt x="158416" y="253301"/>
                  </a:lnTo>
                  <a:lnTo>
                    <a:pt x="99148" y="268147"/>
                  </a:lnTo>
                  <a:lnTo>
                    <a:pt x="65627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738238" y="652766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8333" y="37478"/>
                  </a:lnTo>
                  <a:lnTo>
                    <a:pt x="10095" y="88902"/>
                  </a:lnTo>
                  <a:lnTo>
                    <a:pt x="10471" y="145603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738238" y="505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801409" y="566921"/>
              <a:ext cx="178065" cy="391173"/>
            </a:xfrm>
            <a:custGeom>
              <a:avLst/>
              <a:gdLst/>
              <a:ahLst/>
              <a:cxnLst/>
              <a:rect l="0" t="0" r="0" b="0"/>
              <a:pathLst>
                <a:path w="178065" h="391173">
                  <a:moveTo>
                    <a:pt x="126342" y="85845"/>
                  </a:moveTo>
                  <a:lnTo>
                    <a:pt x="137520" y="74667"/>
                  </a:lnTo>
                  <a:lnTo>
                    <a:pt x="139644" y="66695"/>
                  </a:lnTo>
                  <a:lnTo>
                    <a:pt x="138883" y="45359"/>
                  </a:lnTo>
                  <a:lnTo>
                    <a:pt x="131525" y="26517"/>
                  </a:lnTo>
                  <a:lnTo>
                    <a:pt x="126288" y="18217"/>
                  </a:lnTo>
                  <a:lnTo>
                    <a:pt x="111110" y="5876"/>
                  </a:lnTo>
                  <a:lnTo>
                    <a:pt x="102150" y="947"/>
                  </a:lnTo>
                  <a:lnTo>
                    <a:pt x="92667" y="0"/>
                  </a:lnTo>
                  <a:lnTo>
                    <a:pt x="72770" y="5188"/>
                  </a:lnTo>
                  <a:lnTo>
                    <a:pt x="55349" y="18412"/>
                  </a:lnTo>
                  <a:lnTo>
                    <a:pt x="40977" y="37158"/>
                  </a:lnTo>
                  <a:lnTo>
                    <a:pt x="27479" y="75189"/>
                  </a:lnTo>
                  <a:lnTo>
                    <a:pt x="23911" y="106456"/>
                  </a:lnTo>
                  <a:lnTo>
                    <a:pt x="28564" y="133610"/>
                  </a:lnTo>
                  <a:lnTo>
                    <a:pt x="33081" y="145764"/>
                  </a:lnTo>
                  <a:lnTo>
                    <a:pt x="40771" y="153867"/>
                  </a:lnTo>
                  <a:lnTo>
                    <a:pt x="61795" y="162871"/>
                  </a:lnTo>
                  <a:lnTo>
                    <a:pt x="83617" y="160633"/>
                  </a:lnTo>
                  <a:lnTo>
                    <a:pt x="94349" y="156761"/>
                  </a:lnTo>
                  <a:lnTo>
                    <a:pt x="112513" y="143100"/>
                  </a:lnTo>
                  <a:lnTo>
                    <a:pt x="120632" y="134543"/>
                  </a:lnTo>
                  <a:lnTo>
                    <a:pt x="129653" y="112558"/>
                  </a:lnTo>
                  <a:lnTo>
                    <a:pt x="132060" y="100144"/>
                  </a:lnTo>
                  <a:lnTo>
                    <a:pt x="134833" y="97718"/>
                  </a:lnTo>
                  <a:lnTo>
                    <a:pt x="137852" y="101949"/>
                  </a:lnTo>
                  <a:lnTo>
                    <a:pt x="153378" y="152090"/>
                  </a:lnTo>
                  <a:lnTo>
                    <a:pt x="163268" y="211061"/>
                  </a:lnTo>
                  <a:lnTo>
                    <a:pt x="174327" y="257087"/>
                  </a:lnTo>
                  <a:lnTo>
                    <a:pt x="178064" y="319452"/>
                  </a:lnTo>
                  <a:lnTo>
                    <a:pt x="174862" y="331661"/>
                  </a:lnTo>
                  <a:lnTo>
                    <a:pt x="161945" y="351464"/>
                  </a:lnTo>
                  <a:lnTo>
                    <a:pt x="134941" y="370178"/>
                  </a:lnTo>
                  <a:lnTo>
                    <a:pt x="99124" y="377542"/>
                  </a:lnTo>
                  <a:lnTo>
                    <a:pt x="46270" y="381201"/>
                  </a:lnTo>
                  <a:lnTo>
                    <a:pt x="0" y="391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043565" y="551773"/>
              <a:ext cx="224259" cy="213059"/>
            </a:xfrm>
            <a:custGeom>
              <a:avLst/>
              <a:gdLst/>
              <a:ahLst/>
              <a:cxnLst/>
              <a:rect l="0" t="0" r="0" b="0"/>
              <a:pathLst>
                <a:path w="224259" h="213059">
                  <a:moveTo>
                    <a:pt x="0" y="37822"/>
                  </a:moveTo>
                  <a:lnTo>
                    <a:pt x="11453" y="89873"/>
                  </a:lnTo>
                  <a:lnTo>
                    <a:pt x="21330" y="142932"/>
                  </a:lnTo>
                  <a:lnTo>
                    <a:pt x="31666" y="192578"/>
                  </a:lnTo>
                  <a:lnTo>
                    <a:pt x="36301" y="213058"/>
                  </a:lnTo>
                  <a:lnTo>
                    <a:pt x="34461" y="206562"/>
                  </a:lnTo>
                  <a:lnTo>
                    <a:pt x="31964" y="148243"/>
                  </a:lnTo>
                  <a:lnTo>
                    <a:pt x="31697" y="99395"/>
                  </a:lnTo>
                  <a:lnTo>
                    <a:pt x="37197" y="36077"/>
                  </a:lnTo>
                  <a:lnTo>
                    <a:pt x="46168" y="13260"/>
                  </a:lnTo>
                  <a:lnTo>
                    <a:pt x="51835" y="3900"/>
                  </a:lnTo>
                  <a:lnTo>
                    <a:pt x="61463" y="0"/>
                  </a:lnTo>
                  <a:lnTo>
                    <a:pt x="87758" y="1905"/>
                  </a:lnTo>
                  <a:lnTo>
                    <a:pt x="112702" y="13670"/>
                  </a:lnTo>
                  <a:lnTo>
                    <a:pt x="146477" y="43144"/>
                  </a:lnTo>
                  <a:lnTo>
                    <a:pt x="183741" y="95026"/>
                  </a:lnTo>
                  <a:lnTo>
                    <a:pt x="212462" y="149164"/>
                  </a:lnTo>
                  <a:lnTo>
                    <a:pt x="224258" y="181557"/>
                  </a:lnTo>
                  <a:lnTo>
                    <a:pt x="221098" y="2062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577415" y="567393"/>
              <a:ext cx="174659" cy="214991"/>
            </a:xfrm>
            <a:custGeom>
              <a:avLst/>
              <a:gdLst/>
              <a:ahLst/>
              <a:cxnLst/>
              <a:rect l="0" t="0" r="0" b="0"/>
              <a:pathLst>
                <a:path w="174659" h="214991">
                  <a:moveTo>
                    <a:pt x="139973" y="32731"/>
                  </a:moveTo>
                  <a:lnTo>
                    <a:pt x="105076" y="3422"/>
                  </a:lnTo>
                  <a:lnTo>
                    <a:pt x="95651" y="324"/>
                  </a:lnTo>
                  <a:lnTo>
                    <a:pt x="75821" y="0"/>
                  </a:lnTo>
                  <a:lnTo>
                    <a:pt x="44926" y="11985"/>
                  </a:lnTo>
                  <a:lnTo>
                    <a:pt x="19135" y="35942"/>
                  </a:lnTo>
                  <a:lnTo>
                    <a:pt x="2264" y="76446"/>
                  </a:lnTo>
                  <a:lnTo>
                    <a:pt x="0" y="102463"/>
                  </a:lnTo>
                  <a:lnTo>
                    <a:pt x="8079" y="147761"/>
                  </a:lnTo>
                  <a:lnTo>
                    <a:pt x="23165" y="174308"/>
                  </a:lnTo>
                  <a:lnTo>
                    <a:pt x="42453" y="196992"/>
                  </a:lnTo>
                  <a:lnTo>
                    <a:pt x="68574" y="212942"/>
                  </a:lnTo>
                  <a:lnTo>
                    <a:pt x="88353" y="214990"/>
                  </a:lnTo>
                  <a:lnTo>
                    <a:pt x="98541" y="213899"/>
                  </a:lnTo>
                  <a:lnTo>
                    <a:pt x="119219" y="203327"/>
                  </a:lnTo>
                  <a:lnTo>
                    <a:pt x="147472" y="177644"/>
                  </a:lnTo>
                  <a:lnTo>
                    <a:pt x="162023" y="156798"/>
                  </a:lnTo>
                  <a:lnTo>
                    <a:pt x="172391" y="131936"/>
                  </a:lnTo>
                  <a:lnTo>
                    <a:pt x="174658" y="108407"/>
                  </a:lnTo>
                  <a:lnTo>
                    <a:pt x="166582" y="59118"/>
                  </a:lnTo>
                  <a:lnTo>
                    <a:pt x="154140" y="38219"/>
                  </a:lnTo>
                  <a:lnTo>
                    <a:pt x="133643" y="19539"/>
                  </a:lnTo>
                  <a:lnTo>
                    <a:pt x="118916" y="116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782635" y="309820"/>
              <a:ext cx="145324" cy="458761"/>
            </a:xfrm>
            <a:custGeom>
              <a:avLst/>
              <a:gdLst/>
              <a:ahLst/>
              <a:cxnLst/>
              <a:rect l="0" t="0" r="0" b="0"/>
              <a:pathLst>
                <a:path w="145324" h="458761">
                  <a:moveTo>
                    <a:pt x="50567" y="458760"/>
                  </a:moveTo>
                  <a:lnTo>
                    <a:pt x="50567" y="400143"/>
                  </a:lnTo>
                  <a:lnTo>
                    <a:pt x="39114" y="337307"/>
                  </a:lnTo>
                  <a:lnTo>
                    <a:pt x="25818" y="282821"/>
                  </a:lnTo>
                  <a:lnTo>
                    <a:pt x="15418" y="232325"/>
                  </a:lnTo>
                  <a:lnTo>
                    <a:pt x="4927" y="172909"/>
                  </a:lnTo>
                  <a:lnTo>
                    <a:pt x="0" y="122029"/>
                  </a:lnTo>
                  <a:lnTo>
                    <a:pt x="6739" y="64085"/>
                  </a:lnTo>
                  <a:lnTo>
                    <a:pt x="12761" y="40024"/>
                  </a:lnTo>
                  <a:lnTo>
                    <a:pt x="25575" y="20751"/>
                  </a:lnTo>
                  <a:lnTo>
                    <a:pt x="33906" y="12336"/>
                  </a:lnTo>
                  <a:lnTo>
                    <a:pt x="55640" y="2986"/>
                  </a:lnTo>
                  <a:lnTo>
                    <a:pt x="79728" y="0"/>
                  </a:lnTo>
                  <a:lnTo>
                    <a:pt x="111850" y="4896"/>
                  </a:lnTo>
                  <a:lnTo>
                    <a:pt x="145323" y="165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812145" y="515896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6750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342899" y="531384"/>
              <a:ext cx="332584" cy="227296"/>
            </a:xfrm>
            <a:custGeom>
              <a:avLst/>
              <a:gdLst/>
              <a:ahLst/>
              <a:cxnLst/>
              <a:rect l="0" t="0" r="0" b="0"/>
              <a:pathLst>
                <a:path w="332584" h="227296">
                  <a:moveTo>
                    <a:pt x="153598" y="131911"/>
                  </a:moveTo>
                  <a:lnTo>
                    <a:pt x="164777" y="120732"/>
                  </a:lnTo>
                  <a:lnTo>
                    <a:pt x="170265" y="102766"/>
                  </a:lnTo>
                  <a:lnTo>
                    <a:pt x="170235" y="63224"/>
                  </a:lnTo>
                  <a:lnTo>
                    <a:pt x="168200" y="47515"/>
                  </a:lnTo>
                  <a:lnTo>
                    <a:pt x="156579" y="23822"/>
                  </a:lnTo>
                  <a:lnTo>
                    <a:pt x="148566" y="14228"/>
                  </a:lnTo>
                  <a:lnTo>
                    <a:pt x="127185" y="3568"/>
                  </a:lnTo>
                  <a:lnTo>
                    <a:pt x="103255" y="0"/>
                  </a:lnTo>
                  <a:lnTo>
                    <a:pt x="80920" y="2314"/>
                  </a:lnTo>
                  <a:lnTo>
                    <a:pt x="48616" y="15783"/>
                  </a:lnTo>
                  <a:lnTo>
                    <a:pt x="30510" y="34285"/>
                  </a:lnTo>
                  <a:lnTo>
                    <a:pt x="10283" y="71009"/>
                  </a:lnTo>
                  <a:lnTo>
                    <a:pt x="0" y="111526"/>
                  </a:lnTo>
                  <a:lnTo>
                    <a:pt x="73" y="153167"/>
                  </a:lnTo>
                  <a:lnTo>
                    <a:pt x="5816" y="178793"/>
                  </a:lnTo>
                  <a:lnTo>
                    <a:pt x="16168" y="197981"/>
                  </a:lnTo>
                  <a:lnTo>
                    <a:pt x="46327" y="221937"/>
                  </a:lnTo>
                  <a:lnTo>
                    <a:pt x="71607" y="227295"/>
                  </a:lnTo>
                  <a:lnTo>
                    <a:pt x="84899" y="227086"/>
                  </a:lnTo>
                  <a:lnTo>
                    <a:pt x="109028" y="217494"/>
                  </a:lnTo>
                  <a:lnTo>
                    <a:pt x="120375" y="210024"/>
                  </a:lnTo>
                  <a:lnTo>
                    <a:pt x="136102" y="189244"/>
                  </a:lnTo>
                  <a:lnTo>
                    <a:pt x="161321" y="137777"/>
                  </a:lnTo>
                  <a:lnTo>
                    <a:pt x="179257" y="91909"/>
                  </a:lnTo>
                  <a:lnTo>
                    <a:pt x="181232" y="93544"/>
                  </a:lnTo>
                  <a:lnTo>
                    <a:pt x="195582" y="129792"/>
                  </a:lnTo>
                  <a:lnTo>
                    <a:pt x="229352" y="179672"/>
                  </a:lnTo>
                  <a:lnTo>
                    <a:pt x="259492" y="205464"/>
                  </a:lnTo>
                  <a:lnTo>
                    <a:pt x="280211" y="216464"/>
                  </a:lnTo>
                  <a:lnTo>
                    <a:pt x="301117" y="219013"/>
                  </a:lnTo>
                  <a:lnTo>
                    <a:pt x="332583" y="216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347653" y="1137077"/>
            <a:ext cx="1568741" cy="686622"/>
            <a:chOff x="1347653" y="1137077"/>
            <a:chExt cx="1568741" cy="686622"/>
          </a:xfrm>
        </p:grpSpPr>
        <p:sp>
          <p:nvSpPr>
            <p:cNvPr id="32" name="Freeform 31"/>
            <p:cNvSpPr/>
            <p:nvPr/>
          </p:nvSpPr>
          <p:spPr>
            <a:xfrm>
              <a:off x="1347653" y="1285481"/>
              <a:ext cx="139470" cy="538218"/>
            </a:xfrm>
            <a:custGeom>
              <a:avLst/>
              <a:gdLst/>
              <a:ahLst/>
              <a:cxnLst/>
              <a:rect l="0" t="0" r="0" b="0"/>
              <a:pathLst>
                <a:path w="139470" h="538218">
                  <a:moveTo>
                    <a:pt x="10523" y="93752"/>
                  </a:moveTo>
                  <a:lnTo>
                    <a:pt x="3287" y="121308"/>
                  </a:lnTo>
                  <a:lnTo>
                    <a:pt x="645" y="183770"/>
                  </a:lnTo>
                  <a:lnTo>
                    <a:pt x="187" y="236627"/>
                  </a:lnTo>
                  <a:lnTo>
                    <a:pt x="5621" y="290820"/>
                  </a:lnTo>
                  <a:lnTo>
                    <a:pt x="10724" y="342556"/>
                  </a:lnTo>
                  <a:lnTo>
                    <a:pt x="18665" y="397142"/>
                  </a:lnTo>
                  <a:lnTo>
                    <a:pt x="26169" y="457707"/>
                  </a:lnTo>
                  <a:lnTo>
                    <a:pt x="29341" y="510702"/>
                  </a:lnTo>
                  <a:lnTo>
                    <a:pt x="25516" y="534086"/>
                  </a:lnTo>
                  <a:lnTo>
                    <a:pt x="22858" y="538217"/>
                  </a:lnTo>
                  <a:lnTo>
                    <a:pt x="19916" y="537461"/>
                  </a:lnTo>
                  <a:lnTo>
                    <a:pt x="16785" y="533447"/>
                  </a:lnTo>
                  <a:lnTo>
                    <a:pt x="5483" y="473097"/>
                  </a:lnTo>
                  <a:lnTo>
                    <a:pt x="1078" y="411576"/>
                  </a:lnTo>
                  <a:lnTo>
                    <a:pt x="476" y="369148"/>
                  </a:lnTo>
                  <a:lnTo>
                    <a:pt x="208" y="322995"/>
                  </a:lnTo>
                  <a:lnTo>
                    <a:pt x="89" y="276356"/>
                  </a:lnTo>
                  <a:lnTo>
                    <a:pt x="37" y="232231"/>
                  </a:lnTo>
                  <a:lnTo>
                    <a:pt x="13" y="189223"/>
                  </a:lnTo>
                  <a:lnTo>
                    <a:pt x="0" y="128669"/>
                  </a:lnTo>
                  <a:lnTo>
                    <a:pt x="3115" y="76801"/>
                  </a:lnTo>
                  <a:lnTo>
                    <a:pt x="14567" y="34917"/>
                  </a:lnTo>
                  <a:lnTo>
                    <a:pt x="20238" y="22943"/>
                  </a:lnTo>
                  <a:lnTo>
                    <a:pt x="35898" y="6519"/>
                  </a:lnTo>
                  <a:lnTo>
                    <a:pt x="44987" y="502"/>
                  </a:lnTo>
                  <a:lnTo>
                    <a:pt x="55726" y="0"/>
                  </a:lnTo>
                  <a:lnTo>
                    <a:pt x="80136" y="8800"/>
                  </a:lnTo>
                  <a:lnTo>
                    <a:pt x="100343" y="27530"/>
                  </a:lnTo>
                  <a:lnTo>
                    <a:pt x="121754" y="64382"/>
                  </a:lnTo>
                  <a:lnTo>
                    <a:pt x="139469" y="118756"/>
                  </a:lnTo>
                  <a:lnTo>
                    <a:pt x="137632" y="143469"/>
                  </a:lnTo>
                  <a:lnTo>
                    <a:pt x="133867" y="154973"/>
                  </a:lnTo>
                  <a:lnTo>
                    <a:pt x="120324" y="173993"/>
                  </a:lnTo>
                  <a:lnTo>
                    <a:pt x="102607" y="189076"/>
                  </a:lnTo>
                  <a:lnTo>
                    <a:pt x="44213" y="214848"/>
                  </a:lnTo>
                  <a:lnTo>
                    <a:pt x="21051" y="2200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519389" y="1252891"/>
              <a:ext cx="150929" cy="245125"/>
            </a:xfrm>
            <a:custGeom>
              <a:avLst/>
              <a:gdLst/>
              <a:ahLst/>
              <a:cxnLst/>
              <a:rect l="0" t="0" r="0" b="0"/>
              <a:pathLst>
                <a:path w="150929" h="245125">
                  <a:moveTo>
                    <a:pt x="101999" y="63171"/>
                  </a:moveTo>
                  <a:lnTo>
                    <a:pt x="79642" y="57582"/>
                  </a:lnTo>
                  <a:lnTo>
                    <a:pt x="70717" y="58275"/>
                  </a:lnTo>
                  <a:lnTo>
                    <a:pt x="45807" y="70429"/>
                  </a:lnTo>
                  <a:lnTo>
                    <a:pt x="26722" y="82384"/>
                  </a:lnTo>
                  <a:lnTo>
                    <a:pt x="12781" y="101736"/>
                  </a:lnTo>
                  <a:lnTo>
                    <a:pt x="3855" y="127104"/>
                  </a:lnTo>
                  <a:lnTo>
                    <a:pt x="0" y="171931"/>
                  </a:lnTo>
                  <a:lnTo>
                    <a:pt x="3244" y="196906"/>
                  </a:lnTo>
                  <a:lnTo>
                    <a:pt x="11704" y="216585"/>
                  </a:lnTo>
                  <a:lnTo>
                    <a:pt x="17236" y="225109"/>
                  </a:lnTo>
                  <a:lnTo>
                    <a:pt x="32741" y="237699"/>
                  </a:lnTo>
                  <a:lnTo>
                    <a:pt x="41789" y="242694"/>
                  </a:lnTo>
                  <a:lnTo>
                    <a:pt x="64321" y="245124"/>
                  </a:lnTo>
                  <a:lnTo>
                    <a:pt x="76880" y="244134"/>
                  </a:lnTo>
                  <a:lnTo>
                    <a:pt x="100194" y="233676"/>
                  </a:lnTo>
                  <a:lnTo>
                    <a:pt x="119914" y="217330"/>
                  </a:lnTo>
                  <a:lnTo>
                    <a:pt x="137593" y="187226"/>
                  </a:lnTo>
                  <a:lnTo>
                    <a:pt x="150928" y="135725"/>
                  </a:lnTo>
                  <a:lnTo>
                    <a:pt x="150651" y="108285"/>
                  </a:lnTo>
                  <a:lnTo>
                    <a:pt x="131410" y="55661"/>
                  </a:lnTo>
                  <a:lnTo>
                    <a:pt x="117410" y="34097"/>
                  </a:lnTo>
                  <a:lnTo>
                    <a:pt x="809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716145" y="1252891"/>
              <a:ext cx="126558" cy="192263"/>
            </a:xfrm>
            <a:custGeom>
              <a:avLst/>
              <a:gdLst/>
              <a:ahLst/>
              <a:cxnLst/>
              <a:rect l="0" t="0" r="0" b="0"/>
              <a:pathLst>
                <a:path w="126558" h="192263">
                  <a:moveTo>
                    <a:pt x="126342" y="0"/>
                  </a:moveTo>
                  <a:lnTo>
                    <a:pt x="86654" y="2339"/>
                  </a:lnTo>
                  <a:lnTo>
                    <a:pt x="31905" y="29308"/>
                  </a:lnTo>
                  <a:lnTo>
                    <a:pt x="25949" y="37086"/>
                  </a:lnTo>
                  <a:lnTo>
                    <a:pt x="23148" y="45781"/>
                  </a:lnTo>
                  <a:lnTo>
                    <a:pt x="22451" y="55087"/>
                  </a:lnTo>
                  <a:lnTo>
                    <a:pt x="25496" y="62461"/>
                  </a:lnTo>
                  <a:lnTo>
                    <a:pt x="38237" y="73774"/>
                  </a:lnTo>
                  <a:lnTo>
                    <a:pt x="95340" y="97964"/>
                  </a:lnTo>
                  <a:lnTo>
                    <a:pt x="120925" y="114294"/>
                  </a:lnTo>
                  <a:lnTo>
                    <a:pt x="125070" y="122989"/>
                  </a:lnTo>
                  <a:lnTo>
                    <a:pt x="126557" y="145129"/>
                  </a:lnTo>
                  <a:lnTo>
                    <a:pt x="122975" y="155244"/>
                  </a:lnTo>
                  <a:lnTo>
                    <a:pt x="109638" y="172722"/>
                  </a:lnTo>
                  <a:lnTo>
                    <a:pt x="85772" y="185170"/>
                  </a:lnTo>
                  <a:lnTo>
                    <a:pt x="56838" y="19226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915339" y="1231834"/>
              <a:ext cx="127948" cy="197000"/>
            </a:xfrm>
            <a:custGeom>
              <a:avLst/>
              <a:gdLst/>
              <a:ahLst/>
              <a:cxnLst/>
              <a:rect l="0" t="0" r="0" b="0"/>
              <a:pathLst>
                <a:path w="127948" h="197000">
                  <a:moveTo>
                    <a:pt x="95604" y="0"/>
                  </a:moveTo>
                  <a:lnTo>
                    <a:pt x="42576" y="14654"/>
                  </a:lnTo>
                  <a:lnTo>
                    <a:pt x="24853" y="27570"/>
                  </a:lnTo>
                  <a:lnTo>
                    <a:pt x="10346" y="45008"/>
                  </a:lnTo>
                  <a:lnTo>
                    <a:pt x="0" y="64457"/>
                  </a:lnTo>
                  <a:lnTo>
                    <a:pt x="1452" y="72217"/>
                  </a:lnTo>
                  <a:lnTo>
                    <a:pt x="7100" y="78560"/>
                  </a:lnTo>
                  <a:lnTo>
                    <a:pt x="64567" y="104787"/>
                  </a:lnTo>
                  <a:lnTo>
                    <a:pt x="106241" y="124814"/>
                  </a:lnTo>
                  <a:lnTo>
                    <a:pt x="120998" y="140870"/>
                  </a:lnTo>
                  <a:lnTo>
                    <a:pt x="126571" y="150066"/>
                  </a:lnTo>
                  <a:lnTo>
                    <a:pt x="127947" y="158535"/>
                  </a:lnTo>
                  <a:lnTo>
                    <a:pt x="126524" y="166521"/>
                  </a:lnTo>
                  <a:lnTo>
                    <a:pt x="123236" y="174185"/>
                  </a:lnTo>
                  <a:lnTo>
                    <a:pt x="110224" y="185820"/>
                  </a:lnTo>
                  <a:lnTo>
                    <a:pt x="91573" y="193721"/>
                  </a:lnTo>
                  <a:lnTo>
                    <a:pt x="55935" y="196999"/>
                  </a:lnTo>
                  <a:lnTo>
                    <a:pt x="847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096592" y="1204468"/>
              <a:ext cx="155255" cy="222998"/>
            </a:xfrm>
            <a:custGeom>
              <a:avLst/>
              <a:gdLst/>
              <a:ahLst/>
              <a:cxnLst/>
              <a:rect l="0" t="0" r="0" b="0"/>
              <a:pathLst>
                <a:path w="155255" h="222998">
                  <a:moveTo>
                    <a:pt x="40693" y="111594"/>
                  </a:moveTo>
                  <a:lnTo>
                    <a:pt x="94568" y="92466"/>
                  </a:lnTo>
                  <a:lnTo>
                    <a:pt x="146140" y="61790"/>
                  </a:lnTo>
                  <a:lnTo>
                    <a:pt x="151935" y="53825"/>
                  </a:lnTo>
                  <a:lnTo>
                    <a:pt x="154628" y="45005"/>
                  </a:lnTo>
                  <a:lnTo>
                    <a:pt x="155254" y="35616"/>
                  </a:lnTo>
                  <a:lnTo>
                    <a:pt x="152162" y="27017"/>
                  </a:lnTo>
                  <a:lnTo>
                    <a:pt x="139368" y="11223"/>
                  </a:lnTo>
                  <a:lnTo>
                    <a:pt x="118863" y="2644"/>
                  </a:lnTo>
                  <a:lnTo>
                    <a:pt x="95322" y="0"/>
                  </a:lnTo>
                  <a:lnTo>
                    <a:pt x="40954" y="10836"/>
                  </a:lnTo>
                  <a:lnTo>
                    <a:pt x="22871" y="23529"/>
                  </a:lnTo>
                  <a:lnTo>
                    <a:pt x="14774" y="31827"/>
                  </a:lnTo>
                  <a:lnTo>
                    <a:pt x="5776" y="53525"/>
                  </a:lnTo>
                  <a:lnTo>
                    <a:pt x="0" y="111172"/>
                  </a:lnTo>
                  <a:lnTo>
                    <a:pt x="4589" y="150463"/>
                  </a:lnTo>
                  <a:lnTo>
                    <a:pt x="16458" y="173323"/>
                  </a:lnTo>
                  <a:lnTo>
                    <a:pt x="34601" y="194011"/>
                  </a:lnTo>
                  <a:lnTo>
                    <a:pt x="58262" y="211005"/>
                  </a:lnTo>
                  <a:lnTo>
                    <a:pt x="84376" y="220117"/>
                  </a:lnTo>
                  <a:lnTo>
                    <a:pt x="106901" y="222997"/>
                  </a:lnTo>
                  <a:lnTo>
                    <a:pt x="112908" y="222128"/>
                  </a:lnTo>
                  <a:lnTo>
                    <a:pt x="124921" y="2168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318740" y="1221305"/>
              <a:ext cx="112964" cy="210571"/>
            </a:xfrm>
            <a:custGeom>
              <a:avLst/>
              <a:gdLst/>
              <a:ahLst/>
              <a:cxnLst/>
              <a:rect l="0" t="0" r="0" b="0"/>
              <a:pathLst>
                <a:path w="112964" h="210571">
                  <a:moveTo>
                    <a:pt x="71229" y="0"/>
                  </a:moveTo>
                  <a:lnTo>
                    <a:pt x="65639" y="16768"/>
                  </a:lnTo>
                  <a:lnTo>
                    <a:pt x="53537" y="28120"/>
                  </a:lnTo>
                  <a:lnTo>
                    <a:pt x="37629" y="39404"/>
                  </a:lnTo>
                  <a:lnTo>
                    <a:pt x="1236" y="79669"/>
                  </a:lnTo>
                  <a:lnTo>
                    <a:pt x="0" y="85868"/>
                  </a:lnTo>
                  <a:lnTo>
                    <a:pt x="2686" y="91170"/>
                  </a:lnTo>
                  <a:lnTo>
                    <a:pt x="15029" y="100182"/>
                  </a:lnTo>
                  <a:lnTo>
                    <a:pt x="71841" y="122693"/>
                  </a:lnTo>
                  <a:lnTo>
                    <a:pt x="92557" y="129790"/>
                  </a:lnTo>
                  <a:lnTo>
                    <a:pt x="107224" y="143082"/>
                  </a:lnTo>
                  <a:lnTo>
                    <a:pt x="112773" y="151540"/>
                  </a:lnTo>
                  <a:lnTo>
                    <a:pt x="112963" y="159519"/>
                  </a:lnTo>
                  <a:lnTo>
                    <a:pt x="109580" y="167177"/>
                  </a:lnTo>
                  <a:lnTo>
                    <a:pt x="96462" y="180756"/>
                  </a:lnTo>
                  <a:lnTo>
                    <a:pt x="49335" y="202860"/>
                  </a:lnTo>
                  <a:lnTo>
                    <a:pt x="18586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526642" y="1210777"/>
              <a:ext cx="105694" cy="178985"/>
            </a:xfrm>
            <a:custGeom>
              <a:avLst/>
              <a:gdLst/>
              <a:ahLst/>
              <a:cxnLst/>
              <a:rect l="0" t="0" r="0" b="0"/>
              <a:pathLst>
                <a:path w="105694" h="178985">
                  <a:moveTo>
                    <a:pt x="84425" y="0"/>
                  </a:moveTo>
                  <a:lnTo>
                    <a:pt x="41733" y="3119"/>
                  </a:lnTo>
                  <a:lnTo>
                    <a:pt x="31397" y="5589"/>
                  </a:lnTo>
                  <a:lnTo>
                    <a:pt x="13674" y="17692"/>
                  </a:lnTo>
                  <a:lnTo>
                    <a:pt x="5672" y="25832"/>
                  </a:lnTo>
                  <a:lnTo>
                    <a:pt x="1507" y="35939"/>
                  </a:lnTo>
                  <a:lnTo>
                    <a:pt x="0" y="59646"/>
                  </a:lnTo>
                  <a:lnTo>
                    <a:pt x="3575" y="69010"/>
                  </a:lnTo>
                  <a:lnTo>
                    <a:pt x="16906" y="82534"/>
                  </a:lnTo>
                  <a:lnTo>
                    <a:pt x="74439" y="108337"/>
                  </a:lnTo>
                  <a:lnTo>
                    <a:pt x="100054" y="124777"/>
                  </a:lnTo>
                  <a:lnTo>
                    <a:pt x="104203" y="132317"/>
                  </a:lnTo>
                  <a:lnTo>
                    <a:pt x="105693" y="150055"/>
                  </a:lnTo>
                  <a:lnTo>
                    <a:pt x="102113" y="157358"/>
                  </a:lnTo>
                  <a:lnTo>
                    <a:pt x="88777" y="168593"/>
                  </a:lnTo>
                  <a:lnTo>
                    <a:pt x="31783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726880" y="1273948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86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726880" y="113707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811108" y="1189720"/>
              <a:ext cx="105286" cy="173136"/>
            </a:xfrm>
            <a:custGeom>
              <a:avLst/>
              <a:gdLst/>
              <a:ahLst/>
              <a:cxnLst/>
              <a:rect l="0" t="0" r="0" b="0"/>
              <a:pathLst>
                <a:path w="105286" h="173136">
                  <a:moveTo>
                    <a:pt x="0" y="52642"/>
                  </a:moveTo>
                  <a:lnTo>
                    <a:pt x="14655" y="105670"/>
                  </a:lnTo>
                  <a:lnTo>
                    <a:pt x="36604" y="153541"/>
                  </a:lnTo>
                  <a:lnTo>
                    <a:pt x="49804" y="171965"/>
                  </a:lnTo>
                  <a:lnTo>
                    <a:pt x="56599" y="173135"/>
                  </a:lnTo>
                  <a:lnTo>
                    <a:pt x="63469" y="169236"/>
                  </a:lnTo>
                  <a:lnTo>
                    <a:pt x="70389" y="161957"/>
                  </a:lnTo>
                  <a:lnTo>
                    <a:pt x="78077" y="138271"/>
                  </a:lnTo>
                  <a:lnTo>
                    <a:pt x="88602" y="80995"/>
                  </a:lnTo>
                  <a:lnTo>
                    <a:pt x="102280" y="2513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024398" y="1140496"/>
            <a:ext cx="1252344" cy="238738"/>
            <a:chOff x="3024398" y="1140496"/>
            <a:chExt cx="1252344" cy="238738"/>
          </a:xfrm>
        </p:grpSpPr>
        <p:sp>
          <p:nvSpPr>
            <p:cNvPr id="43" name="Freeform 42"/>
            <p:cNvSpPr/>
            <p:nvPr/>
          </p:nvSpPr>
          <p:spPr>
            <a:xfrm>
              <a:off x="3024398" y="1140496"/>
              <a:ext cx="155692" cy="210879"/>
            </a:xfrm>
            <a:custGeom>
              <a:avLst/>
              <a:gdLst/>
              <a:ahLst/>
              <a:cxnLst/>
              <a:rect l="0" t="0" r="0" b="0"/>
              <a:pathLst>
                <a:path w="155692" h="210879">
                  <a:moveTo>
                    <a:pt x="18337" y="143980"/>
                  </a:moveTo>
                  <a:lnTo>
                    <a:pt x="35105" y="149569"/>
                  </a:lnTo>
                  <a:lnTo>
                    <a:pt x="52696" y="149194"/>
                  </a:lnTo>
                  <a:lnTo>
                    <a:pt x="108996" y="135092"/>
                  </a:lnTo>
                  <a:lnTo>
                    <a:pt x="127260" y="124042"/>
                  </a:lnTo>
                  <a:lnTo>
                    <a:pt x="150697" y="99078"/>
                  </a:lnTo>
                  <a:lnTo>
                    <a:pt x="154540" y="88309"/>
                  </a:lnTo>
                  <a:lnTo>
                    <a:pt x="155691" y="63865"/>
                  </a:lnTo>
                  <a:lnTo>
                    <a:pt x="149762" y="29385"/>
                  </a:lnTo>
                  <a:lnTo>
                    <a:pt x="144558" y="20790"/>
                  </a:lnTo>
                  <a:lnTo>
                    <a:pt x="129418" y="8121"/>
                  </a:lnTo>
                  <a:lnTo>
                    <a:pt x="107871" y="1710"/>
                  </a:lnTo>
                  <a:lnTo>
                    <a:pt x="95574" y="0"/>
                  </a:lnTo>
                  <a:lnTo>
                    <a:pt x="75671" y="4340"/>
                  </a:lnTo>
                  <a:lnTo>
                    <a:pt x="43831" y="26190"/>
                  </a:lnTo>
                  <a:lnTo>
                    <a:pt x="16181" y="54206"/>
                  </a:lnTo>
                  <a:lnTo>
                    <a:pt x="6460" y="72495"/>
                  </a:lnTo>
                  <a:lnTo>
                    <a:pt x="0" y="108111"/>
                  </a:lnTo>
                  <a:lnTo>
                    <a:pt x="3675" y="142711"/>
                  </a:lnTo>
                  <a:lnTo>
                    <a:pt x="17763" y="175190"/>
                  </a:lnTo>
                  <a:lnTo>
                    <a:pt x="33290" y="190216"/>
                  </a:lnTo>
                  <a:lnTo>
                    <a:pt x="71854" y="209395"/>
                  </a:lnTo>
                  <a:lnTo>
                    <a:pt x="92425" y="210878"/>
                  </a:lnTo>
                  <a:lnTo>
                    <a:pt x="144679" y="2071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453347" y="1169221"/>
              <a:ext cx="168457" cy="178526"/>
            </a:xfrm>
            <a:custGeom>
              <a:avLst/>
              <a:gdLst/>
              <a:ahLst/>
              <a:cxnLst/>
              <a:rect l="0" t="0" r="0" b="0"/>
              <a:pathLst>
                <a:path w="168457" h="178526">
                  <a:moveTo>
                    <a:pt x="0" y="62613"/>
                  </a:moveTo>
                  <a:lnTo>
                    <a:pt x="11178" y="73791"/>
                  </a:lnTo>
                  <a:lnTo>
                    <a:pt x="27511" y="115340"/>
                  </a:lnTo>
                  <a:lnTo>
                    <a:pt x="45549" y="176820"/>
                  </a:lnTo>
                  <a:lnTo>
                    <a:pt x="46744" y="178525"/>
                  </a:lnTo>
                  <a:lnTo>
                    <a:pt x="35438" y="115601"/>
                  </a:lnTo>
                  <a:lnTo>
                    <a:pt x="35466" y="53886"/>
                  </a:lnTo>
                  <a:lnTo>
                    <a:pt x="41499" y="27149"/>
                  </a:lnTo>
                  <a:lnTo>
                    <a:pt x="51979" y="7466"/>
                  </a:lnTo>
                  <a:lnTo>
                    <a:pt x="59219" y="2452"/>
                  </a:lnTo>
                  <a:lnTo>
                    <a:pt x="67555" y="279"/>
                  </a:lnTo>
                  <a:lnTo>
                    <a:pt x="76622" y="0"/>
                  </a:lnTo>
                  <a:lnTo>
                    <a:pt x="92936" y="5929"/>
                  </a:lnTo>
                  <a:lnTo>
                    <a:pt x="100562" y="10785"/>
                  </a:lnTo>
                  <a:lnTo>
                    <a:pt x="112154" y="25540"/>
                  </a:lnTo>
                  <a:lnTo>
                    <a:pt x="144882" y="84112"/>
                  </a:lnTo>
                  <a:lnTo>
                    <a:pt x="168456" y="1468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662075" y="1177465"/>
              <a:ext cx="254527" cy="180590"/>
            </a:xfrm>
            <a:custGeom>
              <a:avLst/>
              <a:gdLst/>
              <a:ahLst/>
              <a:cxnLst/>
              <a:rect l="0" t="0" r="0" b="0"/>
              <a:pathLst>
                <a:path w="254527" h="180590">
                  <a:moveTo>
                    <a:pt x="75541" y="12255"/>
                  </a:moveTo>
                  <a:lnTo>
                    <a:pt x="64363" y="1076"/>
                  </a:lnTo>
                  <a:lnTo>
                    <a:pt x="58730" y="123"/>
                  </a:lnTo>
                  <a:lnTo>
                    <a:pt x="52636" y="1827"/>
                  </a:lnTo>
                  <a:lnTo>
                    <a:pt x="29760" y="18524"/>
                  </a:lnTo>
                  <a:lnTo>
                    <a:pt x="13080" y="37268"/>
                  </a:lnTo>
                  <a:lnTo>
                    <a:pt x="1767" y="61196"/>
                  </a:lnTo>
                  <a:lnTo>
                    <a:pt x="0" y="106565"/>
                  </a:lnTo>
                  <a:lnTo>
                    <a:pt x="6885" y="145873"/>
                  </a:lnTo>
                  <a:lnTo>
                    <a:pt x="19291" y="165617"/>
                  </a:lnTo>
                  <a:lnTo>
                    <a:pt x="27513" y="174158"/>
                  </a:lnTo>
                  <a:lnTo>
                    <a:pt x="36503" y="178682"/>
                  </a:lnTo>
                  <a:lnTo>
                    <a:pt x="55851" y="180589"/>
                  </a:lnTo>
                  <a:lnTo>
                    <a:pt x="73029" y="174417"/>
                  </a:lnTo>
                  <a:lnTo>
                    <a:pt x="80886" y="169496"/>
                  </a:lnTo>
                  <a:lnTo>
                    <a:pt x="92734" y="151550"/>
                  </a:lnTo>
                  <a:lnTo>
                    <a:pt x="97532" y="140213"/>
                  </a:lnTo>
                  <a:lnTo>
                    <a:pt x="98695" y="96312"/>
                  </a:lnTo>
                  <a:lnTo>
                    <a:pt x="87437" y="45886"/>
                  </a:lnTo>
                  <a:lnTo>
                    <a:pt x="76539" y="23693"/>
                  </a:lnTo>
                  <a:lnTo>
                    <a:pt x="76206" y="15201"/>
                  </a:lnTo>
                  <a:lnTo>
                    <a:pt x="79494" y="8369"/>
                  </a:lnTo>
                  <a:lnTo>
                    <a:pt x="85195" y="2646"/>
                  </a:lnTo>
                  <a:lnTo>
                    <a:pt x="92506" y="0"/>
                  </a:lnTo>
                  <a:lnTo>
                    <a:pt x="109987" y="179"/>
                  </a:lnTo>
                  <a:lnTo>
                    <a:pt x="117222" y="5374"/>
                  </a:lnTo>
                  <a:lnTo>
                    <a:pt x="128382" y="23625"/>
                  </a:lnTo>
                  <a:lnTo>
                    <a:pt x="135651" y="60207"/>
                  </a:lnTo>
                  <a:lnTo>
                    <a:pt x="133096" y="116922"/>
                  </a:lnTo>
                  <a:lnTo>
                    <a:pt x="138556" y="137152"/>
                  </a:lnTo>
                  <a:lnTo>
                    <a:pt x="148781" y="153942"/>
                  </a:lnTo>
                  <a:lnTo>
                    <a:pt x="157123" y="158186"/>
                  </a:lnTo>
                  <a:lnTo>
                    <a:pt x="178870" y="159781"/>
                  </a:lnTo>
                  <a:lnTo>
                    <a:pt x="188881" y="156229"/>
                  </a:lnTo>
                  <a:lnTo>
                    <a:pt x="229171" y="121291"/>
                  </a:lnTo>
                  <a:lnTo>
                    <a:pt x="245193" y="94475"/>
                  </a:lnTo>
                  <a:lnTo>
                    <a:pt x="253297" y="38362"/>
                  </a:lnTo>
                  <a:lnTo>
                    <a:pt x="254526" y="122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979772" y="1167352"/>
              <a:ext cx="157928" cy="211882"/>
            </a:xfrm>
            <a:custGeom>
              <a:avLst/>
              <a:gdLst/>
              <a:ahLst/>
              <a:cxnLst/>
              <a:rect l="0" t="0" r="0" b="0"/>
              <a:pathLst>
                <a:path w="157928" h="211882">
                  <a:moveTo>
                    <a:pt x="0" y="75010"/>
                  </a:moveTo>
                  <a:lnTo>
                    <a:pt x="9065" y="133627"/>
                  </a:lnTo>
                  <a:lnTo>
                    <a:pt x="21788" y="190224"/>
                  </a:lnTo>
                  <a:lnTo>
                    <a:pt x="26061" y="204595"/>
                  </a:lnTo>
                  <a:lnTo>
                    <a:pt x="16358" y="170974"/>
                  </a:lnTo>
                  <a:lnTo>
                    <a:pt x="11680" y="119486"/>
                  </a:lnTo>
                  <a:lnTo>
                    <a:pt x="13875" y="64255"/>
                  </a:lnTo>
                  <a:lnTo>
                    <a:pt x="20204" y="38645"/>
                  </a:lnTo>
                  <a:lnTo>
                    <a:pt x="30816" y="19463"/>
                  </a:lnTo>
                  <a:lnTo>
                    <a:pt x="46452" y="6259"/>
                  </a:lnTo>
                  <a:lnTo>
                    <a:pt x="55534" y="1100"/>
                  </a:lnTo>
                  <a:lnTo>
                    <a:pt x="63929" y="0"/>
                  </a:lnTo>
                  <a:lnTo>
                    <a:pt x="79495" y="5018"/>
                  </a:lnTo>
                  <a:lnTo>
                    <a:pt x="101413" y="26586"/>
                  </a:lnTo>
                  <a:lnTo>
                    <a:pt x="128610" y="73720"/>
                  </a:lnTo>
                  <a:lnTo>
                    <a:pt x="150283" y="136394"/>
                  </a:lnTo>
                  <a:lnTo>
                    <a:pt x="156921" y="192683"/>
                  </a:lnTo>
                  <a:lnTo>
                    <a:pt x="157927" y="2118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264041" y="13476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780152" y="84227"/>
            <a:ext cx="1073212" cy="747525"/>
            <a:chOff x="3780152" y="84227"/>
            <a:chExt cx="1073212" cy="747525"/>
          </a:xfrm>
        </p:grpSpPr>
        <p:sp>
          <p:nvSpPr>
            <p:cNvPr id="49" name="Freeform 48"/>
            <p:cNvSpPr/>
            <p:nvPr/>
          </p:nvSpPr>
          <p:spPr>
            <a:xfrm>
              <a:off x="3780152" y="115813"/>
              <a:ext cx="189092" cy="715939"/>
            </a:xfrm>
            <a:custGeom>
              <a:avLst/>
              <a:gdLst/>
              <a:ahLst/>
              <a:cxnLst/>
              <a:rect l="0" t="0" r="0" b="0"/>
              <a:pathLst>
                <a:path w="189092" h="715939">
                  <a:moveTo>
                    <a:pt x="189091" y="0"/>
                  </a:moveTo>
                  <a:lnTo>
                    <a:pt x="165045" y="17981"/>
                  </a:lnTo>
                  <a:lnTo>
                    <a:pt x="122456" y="75524"/>
                  </a:lnTo>
                  <a:lnTo>
                    <a:pt x="94344" y="127395"/>
                  </a:lnTo>
                  <a:lnTo>
                    <a:pt x="66260" y="188291"/>
                  </a:lnTo>
                  <a:lnTo>
                    <a:pt x="39353" y="249410"/>
                  </a:lnTo>
                  <a:lnTo>
                    <a:pt x="25531" y="299417"/>
                  </a:lnTo>
                  <a:lnTo>
                    <a:pt x="10380" y="362477"/>
                  </a:lnTo>
                  <a:lnTo>
                    <a:pt x="1712" y="415011"/>
                  </a:lnTo>
                  <a:lnTo>
                    <a:pt x="0" y="477684"/>
                  </a:lnTo>
                  <a:lnTo>
                    <a:pt x="2781" y="533218"/>
                  </a:lnTo>
                  <a:lnTo>
                    <a:pt x="18718" y="590274"/>
                  </a:lnTo>
                  <a:lnTo>
                    <a:pt x="49383" y="651239"/>
                  </a:lnTo>
                  <a:lnTo>
                    <a:pt x="90884" y="701150"/>
                  </a:lnTo>
                  <a:lnTo>
                    <a:pt x="104889" y="709365"/>
                  </a:lnTo>
                  <a:lnTo>
                    <a:pt x="125920" y="7159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253513" y="189512"/>
              <a:ext cx="66720" cy="115815"/>
            </a:xfrm>
            <a:custGeom>
              <a:avLst/>
              <a:gdLst/>
              <a:ahLst/>
              <a:cxnLst/>
              <a:rect l="0" t="0" r="0" b="0"/>
              <a:pathLst>
                <a:path w="66720" h="115815">
                  <a:moveTo>
                    <a:pt x="0" y="0"/>
                  </a:moveTo>
                  <a:lnTo>
                    <a:pt x="16767" y="5590"/>
                  </a:lnTo>
                  <a:lnTo>
                    <a:pt x="28119" y="17692"/>
                  </a:lnTo>
                  <a:lnTo>
                    <a:pt x="65014" y="75583"/>
                  </a:lnTo>
                  <a:lnTo>
                    <a:pt x="66719" y="92474"/>
                  </a:lnTo>
                  <a:lnTo>
                    <a:pt x="63171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716767" y="84227"/>
              <a:ext cx="136597" cy="673825"/>
            </a:xfrm>
            <a:custGeom>
              <a:avLst/>
              <a:gdLst/>
              <a:ahLst/>
              <a:cxnLst/>
              <a:rect l="0" t="0" r="0" b="0"/>
              <a:pathLst>
                <a:path w="136597" h="673825">
                  <a:moveTo>
                    <a:pt x="0" y="0"/>
                  </a:moveTo>
                  <a:lnTo>
                    <a:pt x="34746" y="37087"/>
                  </a:lnTo>
                  <a:lnTo>
                    <a:pt x="55644" y="90542"/>
                  </a:lnTo>
                  <a:lnTo>
                    <a:pt x="81965" y="141631"/>
                  </a:lnTo>
                  <a:lnTo>
                    <a:pt x="97819" y="193963"/>
                  </a:lnTo>
                  <a:lnTo>
                    <a:pt x="112215" y="248191"/>
                  </a:lnTo>
                  <a:lnTo>
                    <a:pt x="129839" y="310324"/>
                  </a:lnTo>
                  <a:lnTo>
                    <a:pt x="135481" y="366452"/>
                  </a:lnTo>
                  <a:lnTo>
                    <a:pt x="136596" y="429532"/>
                  </a:lnTo>
                  <a:lnTo>
                    <a:pt x="131227" y="481810"/>
                  </a:lnTo>
                  <a:lnTo>
                    <a:pt x="115532" y="536624"/>
                  </a:lnTo>
                  <a:lnTo>
                    <a:pt x="94731" y="600096"/>
                  </a:lnTo>
                  <a:lnTo>
                    <a:pt x="75124" y="642233"/>
                  </a:lnTo>
                  <a:lnTo>
                    <a:pt x="52642" y="673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55002" y="2256079"/>
            <a:ext cx="1524315" cy="649787"/>
            <a:chOff x="255002" y="2256079"/>
            <a:chExt cx="1524315" cy="649787"/>
          </a:xfrm>
        </p:grpSpPr>
        <p:sp>
          <p:nvSpPr>
            <p:cNvPr id="53" name="Freeform 52"/>
            <p:cNvSpPr/>
            <p:nvPr/>
          </p:nvSpPr>
          <p:spPr>
            <a:xfrm>
              <a:off x="255002" y="2256079"/>
              <a:ext cx="312235" cy="457153"/>
            </a:xfrm>
            <a:custGeom>
              <a:avLst/>
              <a:gdLst/>
              <a:ahLst/>
              <a:cxnLst/>
              <a:rect l="0" t="0" r="0" b="0"/>
              <a:pathLst>
                <a:path w="312235" h="457153">
                  <a:moveTo>
                    <a:pt x="260894" y="60190"/>
                  </a:moveTo>
                  <a:lnTo>
                    <a:pt x="255305" y="43422"/>
                  </a:lnTo>
                  <a:lnTo>
                    <a:pt x="243202" y="28951"/>
                  </a:lnTo>
                  <a:lnTo>
                    <a:pt x="216657" y="10770"/>
                  </a:lnTo>
                  <a:lnTo>
                    <a:pt x="194440" y="3130"/>
                  </a:lnTo>
                  <a:lnTo>
                    <a:pt x="151387" y="0"/>
                  </a:lnTo>
                  <a:lnTo>
                    <a:pt x="115363" y="7131"/>
                  </a:lnTo>
                  <a:lnTo>
                    <a:pt x="61098" y="36493"/>
                  </a:lnTo>
                  <a:lnTo>
                    <a:pt x="34929" y="62527"/>
                  </a:lnTo>
                  <a:lnTo>
                    <a:pt x="9418" y="113140"/>
                  </a:lnTo>
                  <a:lnTo>
                    <a:pt x="2898" y="136366"/>
                  </a:lnTo>
                  <a:lnTo>
                    <a:pt x="0" y="166186"/>
                  </a:lnTo>
                  <a:lnTo>
                    <a:pt x="4951" y="189577"/>
                  </a:lnTo>
                  <a:lnTo>
                    <a:pt x="9547" y="199091"/>
                  </a:lnTo>
                  <a:lnTo>
                    <a:pt x="24012" y="212781"/>
                  </a:lnTo>
                  <a:lnTo>
                    <a:pt x="43309" y="221595"/>
                  </a:lnTo>
                  <a:lnTo>
                    <a:pt x="101812" y="233307"/>
                  </a:lnTo>
                  <a:lnTo>
                    <a:pt x="153258" y="238015"/>
                  </a:lnTo>
                  <a:lnTo>
                    <a:pt x="208480" y="242065"/>
                  </a:lnTo>
                  <a:lnTo>
                    <a:pt x="258859" y="253783"/>
                  </a:lnTo>
                  <a:lnTo>
                    <a:pt x="286287" y="269499"/>
                  </a:lnTo>
                  <a:lnTo>
                    <a:pt x="298696" y="285408"/>
                  </a:lnTo>
                  <a:lnTo>
                    <a:pt x="306941" y="305346"/>
                  </a:lnTo>
                  <a:lnTo>
                    <a:pt x="312234" y="356274"/>
                  </a:lnTo>
                  <a:lnTo>
                    <a:pt x="310618" y="382465"/>
                  </a:lnTo>
                  <a:lnTo>
                    <a:pt x="296554" y="415772"/>
                  </a:lnTo>
                  <a:lnTo>
                    <a:pt x="284152" y="433086"/>
                  </a:lnTo>
                  <a:lnTo>
                    <a:pt x="267721" y="445460"/>
                  </a:lnTo>
                  <a:lnTo>
                    <a:pt x="247551" y="453689"/>
                  </a:lnTo>
                  <a:lnTo>
                    <a:pt x="211057" y="457152"/>
                  </a:lnTo>
                  <a:lnTo>
                    <a:pt x="177497" y="450120"/>
                  </a:lnTo>
                  <a:lnTo>
                    <a:pt x="124023" y="4181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84352" y="2547896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86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94880" y="23899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58051" y="2465589"/>
              <a:ext cx="115815" cy="156007"/>
            </a:xfrm>
            <a:custGeom>
              <a:avLst/>
              <a:gdLst/>
              <a:ahLst/>
              <a:cxnLst/>
              <a:rect l="0" t="0" r="0" b="0"/>
              <a:pathLst>
                <a:path w="115815" h="156007">
                  <a:moveTo>
                    <a:pt x="0" y="40193"/>
                  </a:moveTo>
                  <a:lnTo>
                    <a:pt x="3120" y="82885"/>
                  </a:lnTo>
                  <a:lnTo>
                    <a:pt x="9065" y="130124"/>
                  </a:lnTo>
                  <a:lnTo>
                    <a:pt x="8383" y="134072"/>
                  </a:lnTo>
                  <a:lnTo>
                    <a:pt x="6759" y="132025"/>
                  </a:lnTo>
                  <a:lnTo>
                    <a:pt x="3004" y="116102"/>
                  </a:lnTo>
                  <a:lnTo>
                    <a:pt x="3713" y="61340"/>
                  </a:lnTo>
                  <a:lnTo>
                    <a:pt x="9839" y="34384"/>
                  </a:lnTo>
                  <a:lnTo>
                    <a:pt x="20361" y="10705"/>
                  </a:lnTo>
                  <a:lnTo>
                    <a:pt x="27612" y="4157"/>
                  </a:lnTo>
                  <a:lnTo>
                    <a:pt x="35956" y="961"/>
                  </a:lnTo>
                  <a:lnTo>
                    <a:pt x="45028" y="0"/>
                  </a:lnTo>
                  <a:lnTo>
                    <a:pt x="61347" y="5172"/>
                  </a:lnTo>
                  <a:lnTo>
                    <a:pt x="76398" y="16439"/>
                  </a:lnTo>
                  <a:lnTo>
                    <a:pt x="96856" y="42514"/>
                  </a:lnTo>
                  <a:lnTo>
                    <a:pt x="109677" y="73636"/>
                  </a:lnTo>
                  <a:lnTo>
                    <a:pt x="114602" y="122362"/>
                  </a:lnTo>
                  <a:lnTo>
                    <a:pt x="115814" y="1560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15979" y="2513819"/>
              <a:ext cx="173140" cy="392047"/>
            </a:xfrm>
            <a:custGeom>
              <a:avLst/>
              <a:gdLst/>
              <a:ahLst/>
              <a:cxnLst/>
              <a:rect l="0" t="0" r="0" b="0"/>
              <a:pathLst>
                <a:path w="173140" h="392047">
                  <a:moveTo>
                    <a:pt x="136870" y="76191"/>
                  </a:moveTo>
                  <a:lnTo>
                    <a:pt x="133751" y="33499"/>
                  </a:lnTo>
                  <a:lnTo>
                    <a:pt x="131281" y="23163"/>
                  </a:lnTo>
                  <a:lnTo>
                    <a:pt x="126125" y="15103"/>
                  </a:lnTo>
                  <a:lnTo>
                    <a:pt x="111038" y="3027"/>
                  </a:lnTo>
                  <a:lnTo>
                    <a:pt x="92634" y="0"/>
                  </a:lnTo>
                  <a:lnTo>
                    <a:pt x="82813" y="830"/>
                  </a:lnTo>
                  <a:lnTo>
                    <a:pt x="65661" y="11112"/>
                  </a:lnTo>
                  <a:lnTo>
                    <a:pt x="51410" y="27380"/>
                  </a:lnTo>
                  <a:lnTo>
                    <a:pt x="28838" y="76695"/>
                  </a:lnTo>
                  <a:lnTo>
                    <a:pt x="27635" y="100592"/>
                  </a:lnTo>
                  <a:lnTo>
                    <a:pt x="36394" y="148471"/>
                  </a:lnTo>
                  <a:lnTo>
                    <a:pt x="42980" y="154793"/>
                  </a:lnTo>
                  <a:lnTo>
                    <a:pt x="52050" y="157838"/>
                  </a:lnTo>
                  <a:lnTo>
                    <a:pt x="62776" y="158699"/>
                  </a:lnTo>
                  <a:lnTo>
                    <a:pt x="80933" y="153415"/>
                  </a:lnTo>
                  <a:lnTo>
                    <a:pt x="111653" y="130959"/>
                  </a:lnTo>
                  <a:lnTo>
                    <a:pt x="119813" y="111451"/>
                  </a:lnTo>
                  <a:lnTo>
                    <a:pt x="121990" y="99698"/>
                  </a:lnTo>
                  <a:lnTo>
                    <a:pt x="124610" y="96542"/>
                  </a:lnTo>
                  <a:lnTo>
                    <a:pt x="127527" y="99117"/>
                  </a:lnTo>
                  <a:lnTo>
                    <a:pt x="147503" y="162432"/>
                  </a:lnTo>
                  <a:lnTo>
                    <a:pt x="161457" y="216969"/>
                  </a:lnTo>
                  <a:lnTo>
                    <a:pt x="173139" y="271632"/>
                  </a:lnTo>
                  <a:lnTo>
                    <a:pt x="171317" y="295245"/>
                  </a:lnTo>
                  <a:lnTo>
                    <a:pt x="160369" y="317438"/>
                  </a:lnTo>
                  <a:lnTo>
                    <a:pt x="130334" y="354692"/>
                  </a:lnTo>
                  <a:lnTo>
                    <a:pt x="103348" y="371749"/>
                  </a:lnTo>
                  <a:lnTo>
                    <a:pt x="54383" y="386823"/>
                  </a:lnTo>
                  <a:lnTo>
                    <a:pt x="0" y="3920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137077" y="2463668"/>
              <a:ext cx="136872" cy="198496"/>
            </a:xfrm>
            <a:custGeom>
              <a:avLst/>
              <a:gdLst/>
              <a:ahLst/>
              <a:cxnLst/>
              <a:rect l="0" t="0" r="0" b="0"/>
              <a:pathLst>
                <a:path w="136872" h="198496">
                  <a:moveTo>
                    <a:pt x="0" y="52642"/>
                  </a:moveTo>
                  <a:lnTo>
                    <a:pt x="0" y="101573"/>
                  </a:lnTo>
                  <a:lnTo>
                    <a:pt x="5589" y="155114"/>
                  </a:lnTo>
                  <a:lnTo>
                    <a:pt x="20244" y="188679"/>
                  </a:lnTo>
                  <a:lnTo>
                    <a:pt x="28704" y="194806"/>
                  </a:lnTo>
                  <a:lnTo>
                    <a:pt x="50582" y="198495"/>
                  </a:lnTo>
                  <a:lnTo>
                    <a:pt x="69664" y="193115"/>
                  </a:lnTo>
                  <a:lnTo>
                    <a:pt x="100979" y="170597"/>
                  </a:lnTo>
                  <a:lnTo>
                    <a:pt x="117007" y="144914"/>
                  </a:lnTo>
                  <a:lnTo>
                    <a:pt x="131734" y="103624"/>
                  </a:lnTo>
                  <a:lnTo>
                    <a:pt x="135856" y="5162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360371" y="2263626"/>
              <a:ext cx="18863" cy="389556"/>
            </a:xfrm>
            <a:custGeom>
              <a:avLst/>
              <a:gdLst/>
              <a:ahLst/>
              <a:cxnLst/>
              <a:rect l="0" t="0" r="0" b="0"/>
              <a:pathLst>
                <a:path w="18863" h="389556">
                  <a:moveTo>
                    <a:pt x="8333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6331" y="159451"/>
                  </a:lnTo>
                  <a:lnTo>
                    <a:pt x="10859" y="218431"/>
                  </a:lnTo>
                  <a:lnTo>
                    <a:pt x="13371" y="269831"/>
                  </a:lnTo>
                  <a:lnTo>
                    <a:pt x="9328" y="329121"/>
                  </a:lnTo>
                  <a:lnTo>
                    <a:pt x="18862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446474" y="2473203"/>
              <a:ext cx="153858" cy="177044"/>
            </a:xfrm>
            <a:custGeom>
              <a:avLst/>
              <a:gdLst/>
              <a:ahLst/>
              <a:cxnLst/>
              <a:rect l="0" t="0" r="0" b="0"/>
              <a:pathLst>
                <a:path w="153858" h="177044">
                  <a:moveTo>
                    <a:pt x="90686" y="43107"/>
                  </a:moveTo>
                  <a:lnTo>
                    <a:pt x="85097" y="20751"/>
                  </a:lnTo>
                  <a:lnTo>
                    <a:pt x="79941" y="12995"/>
                  </a:lnTo>
                  <a:lnTo>
                    <a:pt x="64854" y="1258"/>
                  </a:lnTo>
                  <a:lnTo>
                    <a:pt x="57087" y="0"/>
                  </a:lnTo>
                  <a:lnTo>
                    <a:pt x="49569" y="1501"/>
                  </a:lnTo>
                  <a:lnTo>
                    <a:pt x="42218" y="4841"/>
                  </a:lnTo>
                  <a:lnTo>
                    <a:pt x="27811" y="21031"/>
                  </a:lnTo>
                  <a:lnTo>
                    <a:pt x="9665" y="56454"/>
                  </a:lnTo>
                  <a:lnTo>
                    <a:pt x="0" y="96585"/>
                  </a:lnTo>
                  <a:lnTo>
                    <a:pt x="255" y="134992"/>
                  </a:lnTo>
                  <a:lnTo>
                    <a:pt x="6041" y="156475"/>
                  </a:lnTo>
                  <a:lnTo>
                    <a:pt x="16411" y="173821"/>
                  </a:lnTo>
                  <a:lnTo>
                    <a:pt x="23622" y="177043"/>
                  </a:lnTo>
                  <a:lnTo>
                    <a:pt x="31939" y="176852"/>
                  </a:lnTo>
                  <a:lnTo>
                    <a:pt x="40993" y="174384"/>
                  </a:lnTo>
                  <a:lnTo>
                    <a:pt x="48199" y="169230"/>
                  </a:lnTo>
                  <a:lnTo>
                    <a:pt x="59325" y="154144"/>
                  </a:lnTo>
                  <a:lnTo>
                    <a:pt x="66576" y="120331"/>
                  </a:lnTo>
                  <a:lnTo>
                    <a:pt x="69933" y="115647"/>
                  </a:lnTo>
                  <a:lnTo>
                    <a:pt x="74511" y="116033"/>
                  </a:lnTo>
                  <a:lnTo>
                    <a:pt x="95252" y="127106"/>
                  </a:lnTo>
                  <a:lnTo>
                    <a:pt x="104259" y="130692"/>
                  </a:lnTo>
                  <a:lnTo>
                    <a:pt x="113773" y="130743"/>
                  </a:lnTo>
                  <a:lnTo>
                    <a:pt x="153857" y="1168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638922" y="2453139"/>
              <a:ext cx="140395" cy="173909"/>
            </a:xfrm>
            <a:custGeom>
              <a:avLst/>
              <a:gdLst/>
              <a:ahLst/>
              <a:cxnLst/>
              <a:rect l="0" t="0" r="0" b="0"/>
              <a:pathLst>
                <a:path w="140395" h="173909">
                  <a:moveTo>
                    <a:pt x="3523" y="63171"/>
                  </a:moveTo>
                  <a:lnTo>
                    <a:pt x="11856" y="100650"/>
                  </a:lnTo>
                  <a:lnTo>
                    <a:pt x="19207" y="146484"/>
                  </a:lnTo>
                  <a:lnTo>
                    <a:pt x="34167" y="173124"/>
                  </a:lnTo>
                  <a:lnTo>
                    <a:pt x="35650" y="173908"/>
                  </a:lnTo>
                  <a:lnTo>
                    <a:pt x="13980" y="115003"/>
                  </a:lnTo>
                  <a:lnTo>
                    <a:pt x="0" y="67951"/>
                  </a:lnTo>
                  <a:lnTo>
                    <a:pt x="659" y="33002"/>
                  </a:lnTo>
                  <a:lnTo>
                    <a:pt x="5123" y="24341"/>
                  </a:lnTo>
                  <a:lnTo>
                    <a:pt x="19442" y="11598"/>
                  </a:lnTo>
                  <a:lnTo>
                    <a:pt x="40624" y="5155"/>
                  </a:lnTo>
                  <a:lnTo>
                    <a:pt x="103685" y="679"/>
                  </a:lnTo>
                  <a:lnTo>
                    <a:pt x="1403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31626" y="2116227"/>
            <a:ext cx="3369121" cy="863338"/>
            <a:chOff x="231626" y="2116227"/>
            <a:chExt cx="3369121" cy="863338"/>
          </a:xfrm>
        </p:grpSpPr>
        <p:sp>
          <p:nvSpPr>
            <p:cNvPr id="63" name="Freeform 62"/>
            <p:cNvSpPr/>
            <p:nvPr/>
          </p:nvSpPr>
          <p:spPr>
            <a:xfrm>
              <a:off x="2042528" y="2116227"/>
              <a:ext cx="273237" cy="494841"/>
            </a:xfrm>
            <a:custGeom>
              <a:avLst/>
              <a:gdLst/>
              <a:ahLst/>
              <a:cxnLst/>
              <a:rect l="0" t="0" r="0" b="0"/>
              <a:pathLst>
                <a:path w="273237" h="494841">
                  <a:moveTo>
                    <a:pt x="10529" y="494840"/>
                  </a:moveTo>
                  <a:lnTo>
                    <a:pt x="2195" y="457362"/>
                  </a:lnTo>
                  <a:lnTo>
                    <a:pt x="434" y="400349"/>
                  </a:lnTo>
                  <a:lnTo>
                    <a:pt x="129" y="349989"/>
                  </a:lnTo>
                  <a:lnTo>
                    <a:pt x="38" y="292434"/>
                  </a:lnTo>
                  <a:lnTo>
                    <a:pt x="11" y="230927"/>
                  </a:lnTo>
                  <a:lnTo>
                    <a:pt x="3" y="168249"/>
                  </a:lnTo>
                  <a:lnTo>
                    <a:pt x="1" y="110813"/>
                  </a:lnTo>
                  <a:lnTo>
                    <a:pt x="0" y="47409"/>
                  </a:lnTo>
                  <a:lnTo>
                    <a:pt x="0" y="18341"/>
                  </a:lnTo>
                  <a:lnTo>
                    <a:pt x="1170" y="13398"/>
                  </a:lnTo>
                  <a:lnTo>
                    <a:pt x="3120" y="14781"/>
                  </a:lnTo>
                  <a:lnTo>
                    <a:pt x="21331" y="72802"/>
                  </a:lnTo>
                  <a:lnTo>
                    <a:pt x="35149" y="132404"/>
                  </a:lnTo>
                  <a:lnTo>
                    <a:pt x="41908" y="193787"/>
                  </a:lnTo>
                  <a:lnTo>
                    <a:pt x="56587" y="251861"/>
                  </a:lnTo>
                  <a:lnTo>
                    <a:pt x="73757" y="305218"/>
                  </a:lnTo>
                  <a:lnTo>
                    <a:pt x="99660" y="366361"/>
                  </a:lnTo>
                  <a:lnTo>
                    <a:pt x="133545" y="424181"/>
                  </a:lnTo>
                  <a:lnTo>
                    <a:pt x="150600" y="437310"/>
                  </a:lnTo>
                  <a:lnTo>
                    <a:pt x="160062" y="442448"/>
                  </a:lnTo>
                  <a:lnTo>
                    <a:pt x="169879" y="443535"/>
                  </a:lnTo>
                  <a:lnTo>
                    <a:pt x="190145" y="438502"/>
                  </a:lnTo>
                  <a:lnTo>
                    <a:pt x="215697" y="422515"/>
                  </a:lnTo>
                  <a:lnTo>
                    <a:pt x="238085" y="391782"/>
                  </a:lnTo>
                  <a:lnTo>
                    <a:pt x="253948" y="347451"/>
                  </a:lnTo>
                  <a:lnTo>
                    <a:pt x="260467" y="297271"/>
                  </a:lnTo>
                  <a:lnTo>
                    <a:pt x="267988" y="245358"/>
                  </a:lnTo>
                  <a:lnTo>
                    <a:pt x="272036" y="187343"/>
                  </a:lnTo>
                  <a:lnTo>
                    <a:pt x="273236" y="125699"/>
                  </a:lnTo>
                  <a:lnTo>
                    <a:pt x="266406" y="66034"/>
                  </a:lnTo>
                  <a:lnTo>
                    <a:pt x="263843" y="19760"/>
                  </a:lnTo>
                  <a:lnTo>
                    <a:pt x="2632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354042" y="2326798"/>
              <a:ext cx="115005" cy="225268"/>
            </a:xfrm>
            <a:custGeom>
              <a:avLst/>
              <a:gdLst/>
              <a:ahLst/>
              <a:cxnLst/>
              <a:rect l="0" t="0" r="0" b="0"/>
              <a:pathLst>
                <a:path w="115005" h="225268">
                  <a:moveTo>
                    <a:pt x="56984" y="42113"/>
                  </a:moveTo>
                  <a:lnTo>
                    <a:pt x="27675" y="77011"/>
                  </a:lnTo>
                  <a:lnTo>
                    <a:pt x="5103" y="129897"/>
                  </a:lnTo>
                  <a:lnTo>
                    <a:pt x="0" y="154828"/>
                  </a:lnTo>
                  <a:lnTo>
                    <a:pt x="6256" y="199429"/>
                  </a:lnTo>
                  <a:lnTo>
                    <a:pt x="9128" y="210161"/>
                  </a:lnTo>
                  <a:lnTo>
                    <a:pt x="15721" y="217317"/>
                  </a:lnTo>
                  <a:lnTo>
                    <a:pt x="35525" y="225267"/>
                  </a:lnTo>
                  <a:lnTo>
                    <a:pt x="45017" y="225047"/>
                  </a:lnTo>
                  <a:lnTo>
                    <a:pt x="61804" y="218564"/>
                  </a:lnTo>
                  <a:lnTo>
                    <a:pt x="84408" y="196171"/>
                  </a:lnTo>
                  <a:lnTo>
                    <a:pt x="105923" y="167309"/>
                  </a:lnTo>
                  <a:lnTo>
                    <a:pt x="113830" y="140650"/>
                  </a:lnTo>
                  <a:lnTo>
                    <a:pt x="115004" y="111644"/>
                  </a:lnTo>
                  <a:lnTo>
                    <a:pt x="102511" y="75583"/>
                  </a:lnTo>
                  <a:lnTo>
                    <a:pt x="82821" y="43842"/>
                  </a:lnTo>
                  <a:lnTo>
                    <a:pt x="359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495687" y="2337326"/>
              <a:ext cx="140381" cy="200487"/>
            </a:xfrm>
            <a:custGeom>
              <a:avLst/>
              <a:gdLst/>
              <a:ahLst/>
              <a:cxnLst/>
              <a:rect l="0" t="0" r="0" b="0"/>
              <a:pathLst>
                <a:path w="140381" h="200487">
                  <a:moveTo>
                    <a:pt x="10095" y="52643"/>
                  </a:moveTo>
                  <a:lnTo>
                    <a:pt x="1762" y="90120"/>
                  </a:lnTo>
                  <a:lnTo>
                    <a:pt x="0" y="141544"/>
                  </a:lnTo>
                  <a:lnTo>
                    <a:pt x="5998" y="162734"/>
                  </a:lnTo>
                  <a:lnTo>
                    <a:pt x="28913" y="195402"/>
                  </a:lnTo>
                  <a:lnTo>
                    <a:pt x="36678" y="199288"/>
                  </a:lnTo>
                  <a:lnTo>
                    <a:pt x="54665" y="200486"/>
                  </a:lnTo>
                  <a:lnTo>
                    <a:pt x="74358" y="190881"/>
                  </a:lnTo>
                  <a:lnTo>
                    <a:pt x="93638" y="173743"/>
                  </a:lnTo>
                  <a:lnTo>
                    <a:pt x="116477" y="137787"/>
                  </a:lnTo>
                  <a:lnTo>
                    <a:pt x="139167" y="75438"/>
                  </a:lnTo>
                  <a:lnTo>
                    <a:pt x="140380" y="53415"/>
                  </a:lnTo>
                  <a:lnTo>
                    <a:pt x="13643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695295" y="2380923"/>
              <a:ext cx="155204" cy="165068"/>
            </a:xfrm>
            <a:custGeom>
              <a:avLst/>
              <a:gdLst/>
              <a:ahLst/>
              <a:cxnLst/>
              <a:rect l="0" t="0" r="0" b="0"/>
              <a:pathLst>
                <a:path w="155204" h="165068">
                  <a:moveTo>
                    <a:pt x="0" y="30103"/>
                  </a:moveTo>
                  <a:lnTo>
                    <a:pt x="14654" y="83130"/>
                  </a:lnTo>
                  <a:lnTo>
                    <a:pt x="27028" y="133341"/>
                  </a:lnTo>
                  <a:lnTo>
                    <a:pt x="30235" y="165067"/>
                  </a:lnTo>
                  <a:lnTo>
                    <a:pt x="38703" y="107356"/>
                  </a:lnTo>
                  <a:lnTo>
                    <a:pt x="44560" y="54288"/>
                  </a:lnTo>
                  <a:lnTo>
                    <a:pt x="56487" y="20501"/>
                  </a:lnTo>
                  <a:lnTo>
                    <a:pt x="62224" y="9663"/>
                  </a:lnTo>
                  <a:lnTo>
                    <a:pt x="70729" y="3608"/>
                  </a:lnTo>
                  <a:lnTo>
                    <a:pt x="92656" y="0"/>
                  </a:lnTo>
                  <a:lnTo>
                    <a:pt x="102715" y="3015"/>
                  </a:lnTo>
                  <a:lnTo>
                    <a:pt x="120130" y="15724"/>
                  </a:lnTo>
                  <a:lnTo>
                    <a:pt x="137500" y="42610"/>
                  </a:lnTo>
                  <a:lnTo>
                    <a:pt x="152679" y="91541"/>
                  </a:lnTo>
                  <a:lnTo>
                    <a:pt x="155203" y="127725"/>
                  </a:lnTo>
                  <a:lnTo>
                    <a:pt x="153771" y="133789"/>
                  </a:lnTo>
                  <a:lnTo>
                    <a:pt x="147399" y="1459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920649" y="2313496"/>
              <a:ext cx="177738" cy="265986"/>
            </a:xfrm>
            <a:custGeom>
              <a:avLst/>
              <a:gdLst/>
              <a:ahLst/>
              <a:cxnLst/>
              <a:rect l="0" t="0" r="0" b="0"/>
              <a:pathLst>
                <a:path w="177738" h="265986">
                  <a:moveTo>
                    <a:pt x="90501" y="13302"/>
                  </a:moveTo>
                  <a:lnTo>
                    <a:pt x="79322" y="2123"/>
                  </a:lnTo>
                  <a:lnTo>
                    <a:pt x="72520" y="0"/>
                  </a:lnTo>
                  <a:lnTo>
                    <a:pt x="55603" y="761"/>
                  </a:lnTo>
                  <a:lnTo>
                    <a:pt x="39506" y="8118"/>
                  </a:lnTo>
                  <a:lnTo>
                    <a:pt x="24553" y="20356"/>
                  </a:lnTo>
                  <a:lnTo>
                    <a:pt x="10108" y="37494"/>
                  </a:lnTo>
                  <a:lnTo>
                    <a:pt x="2128" y="59929"/>
                  </a:lnTo>
                  <a:lnTo>
                    <a:pt x="0" y="72462"/>
                  </a:lnTo>
                  <a:lnTo>
                    <a:pt x="2091" y="81988"/>
                  </a:lnTo>
                  <a:lnTo>
                    <a:pt x="6994" y="89508"/>
                  </a:lnTo>
                  <a:lnTo>
                    <a:pt x="13773" y="95691"/>
                  </a:lnTo>
                  <a:lnTo>
                    <a:pt x="36902" y="102562"/>
                  </a:lnTo>
                  <a:lnTo>
                    <a:pt x="79689" y="112669"/>
                  </a:lnTo>
                  <a:lnTo>
                    <a:pt x="140550" y="143760"/>
                  </a:lnTo>
                  <a:lnTo>
                    <a:pt x="157978" y="157461"/>
                  </a:lnTo>
                  <a:lnTo>
                    <a:pt x="175355" y="183917"/>
                  </a:lnTo>
                  <a:lnTo>
                    <a:pt x="177737" y="206894"/>
                  </a:lnTo>
                  <a:lnTo>
                    <a:pt x="176734" y="219572"/>
                  </a:lnTo>
                  <a:lnTo>
                    <a:pt x="171386" y="229194"/>
                  </a:lnTo>
                  <a:lnTo>
                    <a:pt x="152966" y="243005"/>
                  </a:lnTo>
                  <a:lnTo>
                    <a:pt x="107175" y="262150"/>
                  </a:lnTo>
                  <a:lnTo>
                    <a:pt x="90501" y="265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31626" y="2726882"/>
              <a:ext cx="2758468" cy="252683"/>
            </a:xfrm>
            <a:custGeom>
              <a:avLst/>
              <a:gdLst/>
              <a:ahLst/>
              <a:cxnLst/>
              <a:rect l="0" t="0" r="0" b="0"/>
              <a:pathLst>
                <a:path w="2758468" h="252683">
                  <a:moveTo>
                    <a:pt x="2758467" y="21055"/>
                  </a:moveTo>
                  <a:lnTo>
                    <a:pt x="2715775" y="17936"/>
                  </a:lnTo>
                  <a:lnTo>
                    <a:pt x="2654059" y="10333"/>
                  </a:lnTo>
                  <a:lnTo>
                    <a:pt x="2591917" y="2386"/>
                  </a:lnTo>
                  <a:lnTo>
                    <a:pt x="2528646" y="470"/>
                  </a:lnTo>
                  <a:lnTo>
                    <a:pt x="2471613" y="138"/>
                  </a:lnTo>
                  <a:lnTo>
                    <a:pt x="2415850" y="40"/>
                  </a:lnTo>
                  <a:lnTo>
                    <a:pt x="2356694" y="11"/>
                  </a:lnTo>
                  <a:lnTo>
                    <a:pt x="2294712" y="2"/>
                  </a:lnTo>
                  <a:lnTo>
                    <a:pt x="2231894" y="0"/>
                  </a:lnTo>
                  <a:lnTo>
                    <a:pt x="2168827" y="5588"/>
                  </a:lnTo>
                  <a:lnTo>
                    <a:pt x="2105687" y="9064"/>
                  </a:lnTo>
                  <a:lnTo>
                    <a:pt x="2060461" y="6757"/>
                  </a:lnTo>
                  <a:lnTo>
                    <a:pt x="2014234" y="3002"/>
                  </a:lnTo>
                  <a:lnTo>
                    <a:pt x="1951087" y="2058"/>
                  </a:lnTo>
                  <a:lnTo>
                    <a:pt x="1899362" y="7498"/>
                  </a:lnTo>
                  <a:lnTo>
                    <a:pt x="1842962" y="9629"/>
                  </a:lnTo>
                  <a:lnTo>
                    <a:pt x="1793235" y="11431"/>
                  </a:lnTo>
                  <a:lnTo>
                    <a:pt x="1737427" y="17684"/>
                  </a:lnTo>
                  <a:lnTo>
                    <a:pt x="1687876" y="21226"/>
                  </a:lnTo>
                  <a:lnTo>
                    <a:pt x="1632120" y="27995"/>
                  </a:lnTo>
                  <a:lnTo>
                    <a:pt x="1581415" y="30521"/>
                  </a:lnTo>
                  <a:lnTo>
                    <a:pt x="1519598" y="32439"/>
                  </a:lnTo>
                  <a:lnTo>
                    <a:pt x="1466576" y="39896"/>
                  </a:lnTo>
                  <a:lnTo>
                    <a:pt x="1423512" y="46196"/>
                  </a:lnTo>
                  <a:lnTo>
                    <a:pt x="1380196" y="52896"/>
                  </a:lnTo>
                  <a:lnTo>
                    <a:pt x="1336377" y="59773"/>
                  </a:lnTo>
                  <a:lnTo>
                    <a:pt x="1289606" y="66729"/>
                  </a:lnTo>
                  <a:lnTo>
                    <a:pt x="1241523" y="73720"/>
                  </a:lnTo>
                  <a:lnTo>
                    <a:pt x="1192857" y="79557"/>
                  </a:lnTo>
                  <a:lnTo>
                    <a:pt x="1143931" y="82151"/>
                  </a:lnTo>
                  <a:lnTo>
                    <a:pt x="1092705" y="89201"/>
                  </a:lnTo>
                  <a:lnTo>
                    <a:pt x="1035550" y="100893"/>
                  </a:lnTo>
                  <a:lnTo>
                    <a:pt x="979200" y="104416"/>
                  </a:lnTo>
                  <a:lnTo>
                    <a:pt x="916203" y="112405"/>
                  </a:lnTo>
                  <a:lnTo>
                    <a:pt x="853329" y="118259"/>
                  </a:lnTo>
                  <a:lnTo>
                    <a:pt x="796031" y="123946"/>
                  </a:lnTo>
                  <a:lnTo>
                    <a:pt x="734749" y="131457"/>
                  </a:lnTo>
                  <a:lnTo>
                    <a:pt x="686157" y="135265"/>
                  </a:lnTo>
                  <a:lnTo>
                    <a:pt x="642651" y="139276"/>
                  </a:lnTo>
                  <a:lnTo>
                    <a:pt x="596798" y="143788"/>
                  </a:lnTo>
                  <a:lnTo>
                    <a:pt x="544677" y="147498"/>
                  </a:lnTo>
                  <a:lnTo>
                    <a:pt x="485144" y="155519"/>
                  </a:lnTo>
                  <a:lnTo>
                    <a:pt x="428324" y="163040"/>
                  </a:lnTo>
                  <a:lnTo>
                    <a:pt x="378106" y="174620"/>
                  </a:lnTo>
                  <a:lnTo>
                    <a:pt x="320526" y="181241"/>
                  </a:lnTo>
                  <a:lnTo>
                    <a:pt x="263486" y="193467"/>
                  </a:lnTo>
                  <a:lnTo>
                    <a:pt x="204298" y="199911"/>
                  </a:lnTo>
                  <a:lnTo>
                    <a:pt x="147547" y="214356"/>
                  </a:lnTo>
                  <a:lnTo>
                    <a:pt x="118219" y="223950"/>
                  </a:lnTo>
                  <a:lnTo>
                    <a:pt x="68823" y="231691"/>
                  </a:lnTo>
                  <a:lnTo>
                    <a:pt x="15328" y="247843"/>
                  </a:lnTo>
                  <a:lnTo>
                    <a:pt x="0" y="2526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463875" y="2421554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10528"/>
                  </a:moveTo>
                  <a:lnTo>
                    <a:pt x="87940" y="10528"/>
                  </a:lnTo>
                  <a:lnTo>
                    <a:pt x="25272" y="3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3821844" y="2185171"/>
            <a:ext cx="768582" cy="678581"/>
            <a:chOff x="3821844" y="2185171"/>
            <a:chExt cx="768582" cy="678581"/>
          </a:xfrm>
        </p:grpSpPr>
        <p:sp>
          <p:nvSpPr>
            <p:cNvPr id="71" name="Freeform 70"/>
            <p:cNvSpPr/>
            <p:nvPr/>
          </p:nvSpPr>
          <p:spPr>
            <a:xfrm>
              <a:off x="3821844" y="2208299"/>
              <a:ext cx="273742" cy="655453"/>
            </a:xfrm>
            <a:custGeom>
              <a:avLst/>
              <a:gdLst/>
              <a:ahLst/>
              <a:cxnLst/>
              <a:rect l="0" t="0" r="0" b="0"/>
              <a:pathLst>
                <a:path w="273742" h="655453">
                  <a:moveTo>
                    <a:pt x="0" y="655452"/>
                  </a:moveTo>
                  <a:lnTo>
                    <a:pt x="17959" y="598068"/>
                  </a:lnTo>
                  <a:lnTo>
                    <a:pt x="27028" y="546812"/>
                  </a:lnTo>
                  <a:lnTo>
                    <a:pt x="31405" y="496401"/>
                  </a:lnTo>
                  <a:lnTo>
                    <a:pt x="39652" y="443620"/>
                  </a:lnTo>
                  <a:lnTo>
                    <a:pt x="41628" y="388481"/>
                  </a:lnTo>
                  <a:lnTo>
                    <a:pt x="49254" y="332529"/>
                  </a:lnTo>
                  <a:lnTo>
                    <a:pt x="51638" y="286940"/>
                  </a:lnTo>
                  <a:lnTo>
                    <a:pt x="53515" y="227809"/>
                  </a:lnTo>
                  <a:lnTo>
                    <a:pt x="60917" y="164657"/>
                  </a:lnTo>
                  <a:lnTo>
                    <a:pt x="65622" y="109168"/>
                  </a:lnTo>
                  <a:lnTo>
                    <a:pt x="77693" y="49195"/>
                  </a:lnTo>
                  <a:lnTo>
                    <a:pt x="82292" y="8927"/>
                  </a:lnTo>
                  <a:lnTo>
                    <a:pt x="86447" y="2167"/>
                  </a:lnTo>
                  <a:lnTo>
                    <a:pt x="92726" y="0"/>
                  </a:lnTo>
                  <a:lnTo>
                    <a:pt x="100422" y="895"/>
                  </a:lnTo>
                  <a:lnTo>
                    <a:pt x="106722" y="5001"/>
                  </a:lnTo>
                  <a:lnTo>
                    <a:pt x="116842" y="18922"/>
                  </a:lnTo>
                  <a:lnTo>
                    <a:pt x="139664" y="69727"/>
                  </a:lnTo>
                  <a:lnTo>
                    <a:pt x="159909" y="128362"/>
                  </a:lnTo>
                  <a:lnTo>
                    <a:pt x="178783" y="190724"/>
                  </a:lnTo>
                  <a:lnTo>
                    <a:pt x="196506" y="244646"/>
                  </a:lnTo>
                  <a:lnTo>
                    <a:pt x="214076" y="303047"/>
                  </a:lnTo>
                  <a:lnTo>
                    <a:pt x="231627" y="360000"/>
                  </a:lnTo>
                  <a:lnTo>
                    <a:pt x="249175" y="421616"/>
                  </a:lnTo>
                  <a:lnTo>
                    <a:pt x="266722" y="485087"/>
                  </a:lnTo>
                  <a:lnTo>
                    <a:pt x="272817" y="546695"/>
                  </a:lnTo>
                  <a:lnTo>
                    <a:pt x="273741" y="5606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895544" y="2553211"/>
              <a:ext cx="147400" cy="5215"/>
            </a:xfrm>
            <a:custGeom>
              <a:avLst/>
              <a:gdLst/>
              <a:ahLst/>
              <a:cxnLst/>
              <a:rect l="0" t="0" r="0" b="0"/>
              <a:pathLst>
                <a:path w="147400" h="5215">
                  <a:moveTo>
                    <a:pt x="147399" y="5214"/>
                  </a:moveTo>
                  <a:lnTo>
                    <a:pt x="88782" y="5214"/>
                  </a:lnTo>
                  <a:lnTo>
                    <a:pt x="32185" y="0"/>
                  </a:lnTo>
                  <a:lnTo>
                    <a:pt x="0" y="52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151031" y="2291475"/>
              <a:ext cx="165654" cy="511489"/>
            </a:xfrm>
            <a:custGeom>
              <a:avLst/>
              <a:gdLst/>
              <a:ahLst/>
              <a:cxnLst/>
              <a:rect l="0" t="0" r="0" b="0"/>
              <a:pathLst>
                <a:path w="165654" h="511489">
                  <a:moveTo>
                    <a:pt x="91953" y="372234"/>
                  </a:moveTo>
                  <a:lnTo>
                    <a:pt x="82378" y="340952"/>
                  </a:lnTo>
                  <a:lnTo>
                    <a:pt x="71710" y="324796"/>
                  </a:lnTo>
                  <a:lnTo>
                    <a:pt x="64420" y="321892"/>
                  </a:lnTo>
                  <a:lnTo>
                    <a:pt x="56050" y="322295"/>
                  </a:lnTo>
                  <a:lnTo>
                    <a:pt x="46961" y="324903"/>
                  </a:lnTo>
                  <a:lnTo>
                    <a:pt x="30622" y="340280"/>
                  </a:lnTo>
                  <a:lnTo>
                    <a:pt x="6659" y="382690"/>
                  </a:lnTo>
                  <a:lnTo>
                    <a:pt x="0" y="419916"/>
                  </a:lnTo>
                  <a:lnTo>
                    <a:pt x="3616" y="454993"/>
                  </a:lnTo>
                  <a:lnTo>
                    <a:pt x="17686" y="487612"/>
                  </a:lnTo>
                  <a:lnTo>
                    <a:pt x="33209" y="502672"/>
                  </a:lnTo>
                  <a:lnTo>
                    <a:pt x="42262" y="508326"/>
                  </a:lnTo>
                  <a:lnTo>
                    <a:pt x="61680" y="511488"/>
                  </a:lnTo>
                  <a:lnTo>
                    <a:pt x="71771" y="510694"/>
                  </a:lnTo>
                  <a:lnTo>
                    <a:pt x="89222" y="500453"/>
                  </a:lnTo>
                  <a:lnTo>
                    <a:pt x="104777" y="481863"/>
                  </a:lnTo>
                  <a:lnTo>
                    <a:pt x="130708" y="422269"/>
                  </a:lnTo>
                  <a:lnTo>
                    <a:pt x="147441" y="365350"/>
                  </a:lnTo>
                  <a:lnTo>
                    <a:pt x="154777" y="313076"/>
                  </a:lnTo>
                  <a:lnTo>
                    <a:pt x="163990" y="251360"/>
                  </a:lnTo>
                  <a:lnTo>
                    <a:pt x="165160" y="199159"/>
                  </a:lnTo>
                  <a:lnTo>
                    <a:pt x="159917" y="139239"/>
                  </a:lnTo>
                  <a:lnTo>
                    <a:pt x="156545" y="82620"/>
                  </a:lnTo>
                  <a:lnTo>
                    <a:pt x="145829" y="21832"/>
                  </a:lnTo>
                  <a:lnTo>
                    <a:pt x="135005" y="1641"/>
                  </a:lnTo>
                  <a:lnTo>
                    <a:pt x="130013" y="0"/>
                  </a:lnTo>
                  <a:lnTo>
                    <a:pt x="125515" y="3585"/>
                  </a:lnTo>
                  <a:lnTo>
                    <a:pt x="113596" y="30988"/>
                  </a:lnTo>
                  <a:lnTo>
                    <a:pt x="105775" y="74982"/>
                  </a:lnTo>
                  <a:lnTo>
                    <a:pt x="103458" y="132472"/>
                  </a:lnTo>
                  <a:lnTo>
                    <a:pt x="102771" y="193959"/>
                  </a:lnTo>
                  <a:lnTo>
                    <a:pt x="105687" y="256631"/>
                  </a:lnTo>
                  <a:lnTo>
                    <a:pt x="113960" y="310295"/>
                  </a:lnTo>
                  <a:lnTo>
                    <a:pt x="127236" y="365459"/>
                  </a:lnTo>
                  <a:lnTo>
                    <a:pt x="152954" y="423985"/>
                  </a:lnTo>
                  <a:lnTo>
                    <a:pt x="165653" y="4564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403843" y="2185171"/>
              <a:ext cx="186583" cy="572317"/>
            </a:xfrm>
            <a:custGeom>
              <a:avLst/>
              <a:gdLst/>
              <a:ahLst/>
              <a:cxnLst/>
              <a:rect l="0" t="0" r="0" b="0"/>
              <a:pathLst>
                <a:path w="186583" h="572317">
                  <a:moveTo>
                    <a:pt x="102354" y="415367"/>
                  </a:moveTo>
                  <a:lnTo>
                    <a:pt x="82110" y="371405"/>
                  </a:lnTo>
                  <a:lnTo>
                    <a:pt x="73650" y="366172"/>
                  </a:lnTo>
                  <a:lnTo>
                    <a:pt x="51772" y="363477"/>
                  </a:lnTo>
                  <a:lnTo>
                    <a:pt x="41726" y="366736"/>
                  </a:lnTo>
                  <a:lnTo>
                    <a:pt x="24325" y="379715"/>
                  </a:lnTo>
                  <a:lnTo>
                    <a:pt x="6964" y="406753"/>
                  </a:lnTo>
                  <a:lnTo>
                    <a:pt x="0" y="448170"/>
                  </a:lnTo>
                  <a:lnTo>
                    <a:pt x="3526" y="497486"/>
                  </a:lnTo>
                  <a:lnTo>
                    <a:pt x="11980" y="543554"/>
                  </a:lnTo>
                  <a:lnTo>
                    <a:pt x="17538" y="554638"/>
                  </a:lnTo>
                  <a:lnTo>
                    <a:pt x="33072" y="570072"/>
                  </a:lnTo>
                  <a:lnTo>
                    <a:pt x="40958" y="572316"/>
                  </a:lnTo>
                  <a:lnTo>
                    <a:pt x="48555" y="571473"/>
                  </a:lnTo>
                  <a:lnTo>
                    <a:pt x="55959" y="568570"/>
                  </a:lnTo>
                  <a:lnTo>
                    <a:pt x="98776" y="524902"/>
                  </a:lnTo>
                  <a:lnTo>
                    <a:pt x="118501" y="473355"/>
                  </a:lnTo>
                  <a:lnTo>
                    <a:pt x="137264" y="416071"/>
                  </a:lnTo>
                  <a:lnTo>
                    <a:pt x="146639" y="354484"/>
                  </a:lnTo>
                  <a:lnTo>
                    <a:pt x="153345" y="304945"/>
                  </a:lnTo>
                  <a:lnTo>
                    <a:pt x="160096" y="252798"/>
                  </a:lnTo>
                  <a:lnTo>
                    <a:pt x="163112" y="210144"/>
                  </a:lnTo>
                  <a:lnTo>
                    <a:pt x="164452" y="166229"/>
                  </a:lnTo>
                  <a:lnTo>
                    <a:pt x="165207" y="108622"/>
                  </a:lnTo>
                  <a:lnTo>
                    <a:pt x="164261" y="56848"/>
                  </a:lnTo>
                  <a:lnTo>
                    <a:pt x="155922" y="19411"/>
                  </a:lnTo>
                  <a:lnTo>
                    <a:pt x="145269" y="1131"/>
                  </a:lnTo>
                  <a:lnTo>
                    <a:pt x="141492" y="0"/>
                  </a:lnTo>
                  <a:lnTo>
                    <a:pt x="138975" y="3925"/>
                  </a:lnTo>
                  <a:lnTo>
                    <a:pt x="126196" y="57722"/>
                  </a:lnTo>
                  <a:lnTo>
                    <a:pt x="117347" y="105198"/>
                  </a:lnTo>
                  <a:lnTo>
                    <a:pt x="114205" y="157479"/>
                  </a:lnTo>
                  <a:lnTo>
                    <a:pt x="113274" y="216904"/>
                  </a:lnTo>
                  <a:lnTo>
                    <a:pt x="112998" y="280134"/>
                  </a:lnTo>
                  <a:lnTo>
                    <a:pt x="112934" y="326408"/>
                  </a:lnTo>
                  <a:lnTo>
                    <a:pt x="118486" y="387319"/>
                  </a:lnTo>
                  <a:lnTo>
                    <a:pt x="127541" y="436823"/>
                  </a:lnTo>
                  <a:lnTo>
                    <a:pt x="142251" y="493132"/>
                  </a:lnTo>
                  <a:lnTo>
                    <a:pt x="180623" y="553748"/>
                  </a:lnTo>
                  <a:lnTo>
                    <a:pt x="186582" y="5627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5148435" y="2126756"/>
            <a:ext cx="277606" cy="480167"/>
            <a:chOff x="5148435" y="2126756"/>
            <a:chExt cx="277606" cy="480167"/>
          </a:xfrm>
        </p:grpSpPr>
        <p:sp>
          <p:nvSpPr>
            <p:cNvPr id="76" name="Freeform 75"/>
            <p:cNvSpPr/>
            <p:nvPr/>
          </p:nvSpPr>
          <p:spPr>
            <a:xfrm>
              <a:off x="5148435" y="2126756"/>
              <a:ext cx="40991" cy="147400"/>
            </a:xfrm>
            <a:custGeom>
              <a:avLst/>
              <a:gdLst/>
              <a:ahLst/>
              <a:cxnLst/>
              <a:rect l="0" t="0" r="0" b="0"/>
              <a:pathLst>
                <a:path w="40991" h="147400">
                  <a:moveTo>
                    <a:pt x="0" y="0"/>
                  </a:moveTo>
                  <a:lnTo>
                    <a:pt x="29309" y="29308"/>
                  </a:lnTo>
                  <a:lnTo>
                    <a:pt x="36422" y="52020"/>
                  </a:lnTo>
                  <a:lnTo>
                    <a:pt x="40990" y="108672"/>
                  </a:lnTo>
                  <a:lnTo>
                    <a:pt x="38495" y="127457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257124" y="2319033"/>
              <a:ext cx="168917" cy="287890"/>
            </a:xfrm>
            <a:custGeom>
              <a:avLst/>
              <a:gdLst/>
              <a:ahLst/>
              <a:cxnLst/>
              <a:rect l="0" t="0" r="0" b="0"/>
              <a:pathLst>
                <a:path w="168917" h="287890">
                  <a:moveTo>
                    <a:pt x="122938" y="39350"/>
                  </a:moveTo>
                  <a:lnTo>
                    <a:pt x="117349" y="22582"/>
                  </a:lnTo>
                  <a:lnTo>
                    <a:pt x="105246" y="11231"/>
                  </a:lnTo>
                  <a:lnTo>
                    <a:pt x="86999" y="3456"/>
                  </a:lnTo>
                  <a:lnTo>
                    <a:pt x="63291" y="0"/>
                  </a:lnTo>
                  <a:lnTo>
                    <a:pt x="40276" y="4704"/>
                  </a:lnTo>
                  <a:lnTo>
                    <a:pt x="29226" y="9233"/>
                  </a:lnTo>
                  <a:lnTo>
                    <a:pt x="13827" y="23625"/>
                  </a:lnTo>
                  <a:lnTo>
                    <a:pt x="8084" y="32376"/>
                  </a:lnTo>
                  <a:lnTo>
                    <a:pt x="0" y="67050"/>
                  </a:lnTo>
                  <a:lnTo>
                    <a:pt x="4348" y="87146"/>
                  </a:lnTo>
                  <a:lnTo>
                    <a:pt x="8783" y="95780"/>
                  </a:lnTo>
                  <a:lnTo>
                    <a:pt x="23069" y="108494"/>
                  </a:lnTo>
                  <a:lnTo>
                    <a:pt x="42287" y="116874"/>
                  </a:lnTo>
                  <a:lnTo>
                    <a:pt x="92752" y="122254"/>
                  </a:lnTo>
                  <a:lnTo>
                    <a:pt x="117711" y="125329"/>
                  </a:lnTo>
                  <a:lnTo>
                    <a:pt x="136602" y="134495"/>
                  </a:lnTo>
                  <a:lnTo>
                    <a:pt x="149678" y="149487"/>
                  </a:lnTo>
                  <a:lnTo>
                    <a:pt x="167604" y="187707"/>
                  </a:lnTo>
                  <a:lnTo>
                    <a:pt x="168916" y="211352"/>
                  </a:lnTo>
                  <a:lnTo>
                    <a:pt x="164430" y="235118"/>
                  </a:lnTo>
                  <a:lnTo>
                    <a:pt x="148750" y="261652"/>
                  </a:lnTo>
                  <a:lnTo>
                    <a:pt x="135970" y="276971"/>
                  </a:lnTo>
                  <a:lnTo>
                    <a:pt x="116251" y="285339"/>
                  </a:lnTo>
                  <a:lnTo>
                    <a:pt x="93060" y="287889"/>
                  </a:lnTo>
                  <a:lnTo>
                    <a:pt x="38710" y="2815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968829" y="3474404"/>
            <a:ext cx="2484726" cy="610654"/>
            <a:chOff x="1968829" y="3474404"/>
            <a:chExt cx="2484726" cy="610654"/>
          </a:xfrm>
        </p:grpSpPr>
        <p:sp>
          <p:nvSpPr>
            <p:cNvPr id="79" name="Freeform 78"/>
            <p:cNvSpPr/>
            <p:nvPr/>
          </p:nvSpPr>
          <p:spPr>
            <a:xfrm>
              <a:off x="2211456" y="3632331"/>
              <a:ext cx="20586" cy="452727"/>
            </a:xfrm>
            <a:custGeom>
              <a:avLst/>
              <a:gdLst/>
              <a:ahLst/>
              <a:cxnLst/>
              <a:rect l="0" t="0" r="0" b="0"/>
              <a:pathLst>
                <a:path w="20586" h="452727">
                  <a:moveTo>
                    <a:pt x="20585" y="0"/>
                  </a:moveTo>
                  <a:lnTo>
                    <a:pt x="11520" y="58617"/>
                  </a:lnTo>
                  <a:lnTo>
                    <a:pt x="4901" y="110175"/>
                  </a:lnTo>
                  <a:lnTo>
                    <a:pt x="1916" y="152692"/>
                  </a:lnTo>
                  <a:lnTo>
                    <a:pt x="589" y="200054"/>
                  </a:lnTo>
                  <a:lnTo>
                    <a:pt x="0" y="252300"/>
                  </a:lnTo>
                  <a:lnTo>
                    <a:pt x="2857" y="300477"/>
                  </a:lnTo>
                  <a:lnTo>
                    <a:pt x="6857" y="345285"/>
                  </a:lnTo>
                  <a:lnTo>
                    <a:pt x="9109" y="405293"/>
                  </a:lnTo>
                  <a:lnTo>
                    <a:pt x="10057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968829" y="3558632"/>
              <a:ext cx="442198" cy="94757"/>
            </a:xfrm>
            <a:custGeom>
              <a:avLst/>
              <a:gdLst/>
              <a:ahLst/>
              <a:cxnLst/>
              <a:rect l="0" t="0" r="0" b="0"/>
              <a:pathLst>
                <a:path w="442198" h="94757">
                  <a:moveTo>
                    <a:pt x="442197" y="0"/>
                  </a:moveTo>
                  <a:lnTo>
                    <a:pt x="383580" y="5589"/>
                  </a:lnTo>
                  <a:lnTo>
                    <a:pt x="320744" y="21330"/>
                  </a:lnTo>
                  <a:lnTo>
                    <a:pt x="272070" y="31667"/>
                  </a:lnTo>
                  <a:lnTo>
                    <a:pt x="217484" y="42138"/>
                  </a:lnTo>
                  <a:lnTo>
                    <a:pt x="166215" y="52649"/>
                  </a:lnTo>
                  <a:lnTo>
                    <a:pt x="106272" y="66681"/>
                  </a:lnTo>
                  <a:lnTo>
                    <a:pt x="53747" y="80719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442611" y="3527046"/>
              <a:ext cx="194427" cy="473784"/>
            </a:xfrm>
            <a:custGeom>
              <a:avLst/>
              <a:gdLst/>
              <a:ahLst/>
              <a:cxnLst/>
              <a:rect l="0" t="0" r="0" b="0"/>
              <a:pathLst>
                <a:path w="194427" h="473784">
                  <a:moveTo>
                    <a:pt x="0" y="0"/>
                  </a:moveTo>
                  <a:lnTo>
                    <a:pt x="0" y="57264"/>
                  </a:lnTo>
                  <a:lnTo>
                    <a:pt x="3120" y="106655"/>
                  </a:lnTo>
                  <a:lnTo>
                    <a:pt x="8333" y="161453"/>
                  </a:lnTo>
                  <a:lnTo>
                    <a:pt x="9878" y="215904"/>
                  </a:lnTo>
                  <a:lnTo>
                    <a:pt x="13455" y="267913"/>
                  </a:lnTo>
                  <a:lnTo>
                    <a:pt x="18805" y="327776"/>
                  </a:lnTo>
                  <a:lnTo>
                    <a:pt x="20390" y="386848"/>
                  </a:lnTo>
                  <a:lnTo>
                    <a:pt x="20859" y="441395"/>
                  </a:lnTo>
                  <a:lnTo>
                    <a:pt x="19799" y="467577"/>
                  </a:lnTo>
                  <a:lnTo>
                    <a:pt x="17879" y="469646"/>
                  </a:lnTo>
                  <a:lnTo>
                    <a:pt x="15429" y="467515"/>
                  </a:lnTo>
                  <a:lnTo>
                    <a:pt x="15826" y="455789"/>
                  </a:lnTo>
                  <a:lnTo>
                    <a:pt x="21538" y="402393"/>
                  </a:lnTo>
                  <a:lnTo>
                    <a:pt x="35620" y="347745"/>
                  </a:lnTo>
                  <a:lnTo>
                    <a:pt x="64165" y="286505"/>
                  </a:lnTo>
                  <a:lnTo>
                    <a:pt x="70852" y="275231"/>
                  </a:lnTo>
                  <a:lnTo>
                    <a:pt x="79990" y="267716"/>
                  </a:lnTo>
                  <a:lnTo>
                    <a:pt x="102622" y="259365"/>
                  </a:lnTo>
                  <a:lnTo>
                    <a:pt x="112868" y="259478"/>
                  </a:lnTo>
                  <a:lnTo>
                    <a:pt x="130492" y="265842"/>
                  </a:lnTo>
                  <a:lnTo>
                    <a:pt x="146124" y="282709"/>
                  </a:lnTo>
                  <a:lnTo>
                    <a:pt x="164959" y="318513"/>
                  </a:lnTo>
                  <a:lnTo>
                    <a:pt x="184373" y="379160"/>
                  </a:lnTo>
                  <a:lnTo>
                    <a:pt x="194425" y="440597"/>
                  </a:lnTo>
                  <a:lnTo>
                    <a:pt x="194426" y="456304"/>
                  </a:lnTo>
                  <a:lnTo>
                    <a:pt x="189513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653181" y="3663696"/>
              <a:ext cx="189514" cy="247343"/>
            </a:xfrm>
            <a:custGeom>
              <a:avLst/>
              <a:gdLst/>
              <a:ahLst/>
              <a:cxnLst/>
              <a:rect l="0" t="0" r="0" b="0"/>
              <a:pathLst>
                <a:path w="189514" h="247343">
                  <a:moveTo>
                    <a:pt x="0" y="200262"/>
                  </a:moveTo>
                  <a:lnTo>
                    <a:pt x="17981" y="176216"/>
                  </a:lnTo>
                  <a:lnTo>
                    <a:pt x="67118" y="134797"/>
                  </a:lnTo>
                  <a:lnTo>
                    <a:pt x="126689" y="101024"/>
                  </a:lnTo>
                  <a:lnTo>
                    <a:pt x="155690" y="79482"/>
                  </a:lnTo>
                  <a:lnTo>
                    <a:pt x="167852" y="61184"/>
                  </a:lnTo>
                  <a:lnTo>
                    <a:pt x="170917" y="41353"/>
                  </a:lnTo>
                  <a:lnTo>
                    <a:pt x="170097" y="31152"/>
                  </a:lnTo>
                  <a:lnTo>
                    <a:pt x="162946" y="13578"/>
                  </a:lnTo>
                  <a:lnTo>
                    <a:pt x="157764" y="5616"/>
                  </a:lnTo>
                  <a:lnTo>
                    <a:pt x="149629" y="1478"/>
                  </a:lnTo>
                  <a:lnTo>
                    <a:pt x="128113" y="0"/>
                  </a:lnTo>
                  <a:lnTo>
                    <a:pt x="95281" y="11333"/>
                  </a:lnTo>
                  <a:lnTo>
                    <a:pt x="68916" y="29510"/>
                  </a:lnTo>
                  <a:lnTo>
                    <a:pt x="51875" y="55302"/>
                  </a:lnTo>
                  <a:lnTo>
                    <a:pt x="44042" y="111100"/>
                  </a:lnTo>
                  <a:lnTo>
                    <a:pt x="45614" y="165276"/>
                  </a:lnTo>
                  <a:lnTo>
                    <a:pt x="56843" y="210119"/>
                  </a:lnTo>
                  <a:lnTo>
                    <a:pt x="69717" y="228430"/>
                  </a:lnTo>
                  <a:lnTo>
                    <a:pt x="78064" y="236588"/>
                  </a:lnTo>
                  <a:lnTo>
                    <a:pt x="102935" y="245653"/>
                  </a:lnTo>
                  <a:lnTo>
                    <a:pt x="131147" y="247342"/>
                  </a:lnTo>
                  <a:lnTo>
                    <a:pt x="164420" y="236308"/>
                  </a:lnTo>
                  <a:lnTo>
                    <a:pt x="189513" y="2213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179055" y="3548103"/>
              <a:ext cx="214176" cy="282192"/>
            </a:xfrm>
            <a:custGeom>
              <a:avLst/>
              <a:gdLst/>
              <a:ahLst/>
              <a:cxnLst/>
              <a:rect l="0" t="0" r="0" b="0"/>
              <a:pathLst>
                <a:path w="214176" h="282192">
                  <a:moveTo>
                    <a:pt x="158478" y="0"/>
                  </a:moveTo>
                  <a:lnTo>
                    <a:pt x="104334" y="3120"/>
                  </a:lnTo>
                  <a:lnTo>
                    <a:pt x="54976" y="14655"/>
                  </a:lnTo>
                  <a:lnTo>
                    <a:pt x="27726" y="30339"/>
                  </a:lnTo>
                  <a:lnTo>
                    <a:pt x="4833" y="55393"/>
                  </a:lnTo>
                  <a:lnTo>
                    <a:pt x="1066" y="65005"/>
                  </a:lnTo>
                  <a:lnTo>
                    <a:pt x="0" y="85043"/>
                  </a:lnTo>
                  <a:lnTo>
                    <a:pt x="3693" y="92960"/>
                  </a:lnTo>
                  <a:lnTo>
                    <a:pt x="17155" y="104877"/>
                  </a:lnTo>
                  <a:lnTo>
                    <a:pt x="37956" y="110953"/>
                  </a:lnTo>
                  <a:lnTo>
                    <a:pt x="95027" y="114854"/>
                  </a:lnTo>
                  <a:lnTo>
                    <a:pt x="134219" y="121118"/>
                  </a:lnTo>
                  <a:lnTo>
                    <a:pt x="168058" y="135973"/>
                  </a:lnTo>
                  <a:lnTo>
                    <a:pt x="194722" y="155192"/>
                  </a:lnTo>
                  <a:lnTo>
                    <a:pt x="211851" y="181294"/>
                  </a:lnTo>
                  <a:lnTo>
                    <a:pt x="214175" y="207307"/>
                  </a:lnTo>
                  <a:lnTo>
                    <a:pt x="213157" y="222433"/>
                  </a:lnTo>
                  <a:lnTo>
                    <a:pt x="202667" y="245478"/>
                  </a:lnTo>
                  <a:lnTo>
                    <a:pt x="186307" y="262350"/>
                  </a:lnTo>
                  <a:lnTo>
                    <a:pt x="167337" y="273748"/>
                  </a:lnTo>
                  <a:lnTo>
                    <a:pt x="110922" y="282191"/>
                  </a:lnTo>
                  <a:lnTo>
                    <a:pt x="68868" y="281314"/>
                  </a:lnTo>
                  <a:lnTo>
                    <a:pt x="21608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527046" y="3663917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4939" y="58617"/>
                  </a:lnTo>
                  <a:lnTo>
                    <a:pt x="651" y="12042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505989" y="347440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633070" y="3602644"/>
              <a:ext cx="115076" cy="240258"/>
            </a:xfrm>
            <a:custGeom>
              <a:avLst/>
              <a:gdLst/>
              <a:ahLst/>
              <a:cxnLst/>
              <a:rect l="0" t="0" r="0" b="0"/>
              <a:pathLst>
                <a:path w="115076" h="240258">
                  <a:moveTo>
                    <a:pt x="9790" y="103387"/>
                  </a:moveTo>
                  <a:lnTo>
                    <a:pt x="12909" y="146078"/>
                  </a:lnTo>
                  <a:lnTo>
                    <a:pt x="15379" y="156414"/>
                  </a:lnTo>
                  <a:lnTo>
                    <a:pt x="14686" y="160965"/>
                  </a:lnTo>
                  <a:lnTo>
                    <a:pt x="11884" y="161659"/>
                  </a:lnTo>
                  <a:lnTo>
                    <a:pt x="7676" y="159783"/>
                  </a:lnTo>
                  <a:lnTo>
                    <a:pt x="3001" y="142099"/>
                  </a:lnTo>
                  <a:lnTo>
                    <a:pt x="0" y="88677"/>
                  </a:lnTo>
                  <a:lnTo>
                    <a:pt x="1747" y="34234"/>
                  </a:lnTo>
                  <a:lnTo>
                    <a:pt x="10504" y="10651"/>
                  </a:lnTo>
                  <a:lnTo>
                    <a:pt x="18455" y="4128"/>
                  </a:lnTo>
                  <a:lnTo>
                    <a:pt x="28435" y="949"/>
                  </a:lnTo>
                  <a:lnTo>
                    <a:pt x="39767" y="0"/>
                  </a:lnTo>
                  <a:lnTo>
                    <a:pt x="58598" y="5185"/>
                  </a:lnTo>
                  <a:lnTo>
                    <a:pt x="66895" y="9843"/>
                  </a:lnTo>
                  <a:lnTo>
                    <a:pt x="79234" y="27496"/>
                  </a:lnTo>
                  <a:lnTo>
                    <a:pt x="100476" y="83211"/>
                  </a:lnTo>
                  <a:lnTo>
                    <a:pt x="111845" y="135839"/>
                  </a:lnTo>
                  <a:lnTo>
                    <a:pt x="114437" y="191296"/>
                  </a:lnTo>
                  <a:lnTo>
                    <a:pt x="115075" y="2402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769202" y="3618832"/>
              <a:ext cx="208934" cy="413583"/>
            </a:xfrm>
            <a:custGeom>
              <a:avLst/>
              <a:gdLst/>
              <a:ahLst/>
              <a:cxnLst/>
              <a:rect l="0" t="0" r="0" b="0"/>
              <a:pathLst>
                <a:path w="208934" h="413583">
                  <a:moveTo>
                    <a:pt x="157927" y="97727"/>
                  </a:moveTo>
                  <a:lnTo>
                    <a:pt x="166260" y="60250"/>
                  </a:lnTo>
                  <a:lnTo>
                    <a:pt x="166992" y="48175"/>
                  </a:lnTo>
                  <a:lnTo>
                    <a:pt x="161566" y="28521"/>
                  </a:lnTo>
                  <a:lnTo>
                    <a:pt x="156844" y="20004"/>
                  </a:lnTo>
                  <a:lnTo>
                    <a:pt x="142238" y="7422"/>
                  </a:lnTo>
                  <a:lnTo>
                    <a:pt x="133429" y="2429"/>
                  </a:lnTo>
                  <a:lnTo>
                    <a:pt x="114284" y="0"/>
                  </a:lnTo>
                  <a:lnTo>
                    <a:pt x="94076" y="3990"/>
                  </a:lnTo>
                  <a:lnTo>
                    <a:pt x="73397" y="13562"/>
                  </a:lnTo>
                  <a:lnTo>
                    <a:pt x="58747" y="28735"/>
                  </a:lnTo>
                  <a:lnTo>
                    <a:pt x="49506" y="48347"/>
                  </a:lnTo>
                  <a:lnTo>
                    <a:pt x="45474" y="84526"/>
                  </a:lnTo>
                  <a:lnTo>
                    <a:pt x="48676" y="107068"/>
                  </a:lnTo>
                  <a:lnTo>
                    <a:pt x="57119" y="125665"/>
                  </a:lnTo>
                  <a:lnTo>
                    <a:pt x="62646" y="133900"/>
                  </a:lnTo>
                  <a:lnTo>
                    <a:pt x="71010" y="138220"/>
                  </a:lnTo>
                  <a:lnTo>
                    <a:pt x="92781" y="139900"/>
                  </a:lnTo>
                  <a:lnTo>
                    <a:pt x="114935" y="130509"/>
                  </a:lnTo>
                  <a:lnTo>
                    <a:pt x="144019" y="105491"/>
                  </a:lnTo>
                  <a:lnTo>
                    <a:pt x="164335" y="75851"/>
                  </a:lnTo>
                  <a:lnTo>
                    <a:pt x="169218" y="65595"/>
                  </a:lnTo>
                  <a:lnTo>
                    <a:pt x="172473" y="63438"/>
                  </a:lnTo>
                  <a:lnTo>
                    <a:pt x="174644" y="66679"/>
                  </a:lnTo>
                  <a:lnTo>
                    <a:pt x="190056" y="129114"/>
                  </a:lnTo>
                  <a:lnTo>
                    <a:pt x="197083" y="185016"/>
                  </a:lnTo>
                  <a:lnTo>
                    <a:pt x="202284" y="236674"/>
                  </a:lnTo>
                  <a:lnTo>
                    <a:pt x="208933" y="296749"/>
                  </a:lnTo>
                  <a:lnTo>
                    <a:pt x="204496" y="336461"/>
                  </a:lnTo>
                  <a:lnTo>
                    <a:pt x="190183" y="370455"/>
                  </a:lnTo>
                  <a:lnTo>
                    <a:pt x="171483" y="385836"/>
                  </a:lnTo>
                  <a:lnTo>
                    <a:pt x="126940" y="405242"/>
                  </a:lnTo>
                  <a:lnTo>
                    <a:pt x="68705" y="411935"/>
                  </a:lnTo>
                  <a:lnTo>
                    <a:pt x="20287" y="413257"/>
                  </a:lnTo>
                  <a:lnTo>
                    <a:pt x="0" y="4135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023214" y="3505401"/>
              <a:ext cx="167129" cy="220096"/>
            </a:xfrm>
            <a:custGeom>
              <a:avLst/>
              <a:gdLst/>
              <a:ahLst/>
              <a:cxnLst/>
              <a:rect l="0" t="0" r="0" b="0"/>
              <a:pathLst>
                <a:path w="167129" h="220096">
                  <a:moveTo>
                    <a:pt x="9200" y="84816"/>
                  </a:moveTo>
                  <a:lnTo>
                    <a:pt x="20379" y="95995"/>
                  </a:lnTo>
                  <a:lnTo>
                    <a:pt x="49687" y="108536"/>
                  </a:lnTo>
                  <a:lnTo>
                    <a:pt x="71648" y="109786"/>
                  </a:lnTo>
                  <a:lnTo>
                    <a:pt x="93107" y="105273"/>
                  </a:lnTo>
                  <a:lnTo>
                    <a:pt x="123749" y="89578"/>
                  </a:lnTo>
                  <a:lnTo>
                    <a:pt x="140439" y="76794"/>
                  </a:lnTo>
                  <a:lnTo>
                    <a:pt x="144656" y="67770"/>
                  </a:lnTo>
                  <a:lnTo>
                    <a:pt x="146221" y="45265"/>
                  </a:lnTo>
                  <a:lnTo>
                    <a:pt x="139898" y="25904"/>
                  </a:lnTo>
                  <a:lnTo>
                    <a:pt x="134937" y="17465"/>
                  </a:lnTo>
                  <a:lnTo>
                    <a:pt x="116946" y="4970"/>
                  </a:lnTo>
                  <a:lnTo>
                    <a:pt x="105597" y="0"/>
                  </a:lnTo>
                  <a:lnTo>
                    <a:pt x="80509" y="717"/>
                  </a:lnTo>
                  <a:lnTo>
                    <a:pt x="67268" y="4183"/>
                  </a:lnTo>
                  <a:lnTo>
                    <a:pt x="46317" y="17394"/>
                  </a:lnTo>
                  <a:lnTo>
                    <a:pt x="13802" y="54471"/>
                  </a:lnTo>
                  <a:lnTo>
                    <a:pt x="5397" y="77958"/>
                  </a:lnTo>
                  <a:lnTo>
                    <a:pt x="0" y="131165"/>
                  </a:lnTo>
                  <a:lnTo>
                    <a:pt x="10244" y="172769"/>
                  </a:lnTo>
                  <a:lnTo>
                    <a:pt x="24872" y="194486"/>
                  </a:lnTo>
                  <a:lnTo>
                    <a:pt x="33686" y="203553"/>
                  </a:lnTo>
                  <a:lnTo>
                    <a:pt x="55958" y="213627"/>
                  </a:lnTo>
                  <a:lnTo>
                    <a:pt x="108383" y="220095"/>
                  </a:lnTo>
                  <a:lnTo>
                    <a:pt x="167128" y="2111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264041" y="3527046"/>
              <a:ext cx="189514" cy="234076"/>
            </a:xfrm>
            <a:custGeom>
              <a:avLst/>
              <a:gdLst/>
              <a:ahLst/>
              <a:cxnLst/>
              <a:rect l="0" t="0" r="0" b="0"/>
              <a:pathLst>
                <a:path w="189514" h="234076">
                  <a:moveTo>
                    <a:pt x="0" y="126342"/>
                  </a:moveTo>
                  <a:lnTo>
                    <a:pt x="17958" y="180217"/>
                  </a:lnTo>
                  <a:lnTo>
                    <a:pt x="36301" y="234075"/>
                  </a:lnTo>
                  <a:lnTo>
                    <a:pt x="23748" y="173563"/>
                  </a:lnTo>
                  <a:lnTo>
                    <a:pt x="12501" y="110897"/>
                  </a:lnTo>
                  <a:lnTo>
                    <a:pt x="16702" y="75362"/>
                  </a:lnTo>
                  <a:lnTo>
                    <a:pt x="25361" y="56501"/>
                  </a:lnTo>
                  <a:lnTo>
                    <a:pt x="49983" y="25329"/>
                  </a:lnTo>
                  <a:lnTo>
                    <a:pt x="76031" y="9325"/>
                  </a:lnTo>
                  <a:lnTo>
                    <a:pt x="131915" y="1842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4527253" y="3274362"/>
            <a:ext cx="351581" cy="551413"/>
            <a:chOff x="4527253" y="3274362"/>
            <a:chExt cx="351581" cy="551413"/>
          </a:xfrm>
        </p:grpSpPr>
        <p:sp>
          <p:nvSpPr>
            <p:cNvPr id="91" name="Freeform 90"/>
            <p:cNvSpPr/>
            <p:nvPr/>
          </p:nvSpPr>
          <p:spPr>
            <a:xfrm>
              <a:off x="4527253" y="3274362"/>
              <a:ext cx="70007" cy="189514"/>
            </a:xfrm>
            <a:custGeom>
              <a:avLst/>
              <a:gdLst/>
              <a:ahLst/>
              <a:cxnLst/>
              <a:rect l="0" t="0" r="0" b="0"/>
              <a:pathLst>
                <a:path w="70007" h="189514">
                  <a:moveTo>
                    <a:pt x="0" y="0"/>
                  </a:moveTo>
                  <a:lnTo>
                    <a:pt x="34747" y="37087"/>
                  </a:lnTo>
                  <a:lnTo>
                    <a:pt x="65389" y="89174"/>
                  </a:lnTo>
                  <a:lnTo>
                    <a:pt x="70006" y="112552"/>
                  </a:lnTo>
                  <a:lnTo>
                    <a:pt x="67016" y="146433"/>
                  </a:lnTo>
                  <a:lnTo>
                    <a:pt x="58641" y="164907"/>
                  </a:lnTo>
                  <a:lnTo>
                    <a:pt x="42114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668546" y="3476735"/>
              <a:ext cx="210288" cy="349040"/>
            </a:xfrm>
            <a:custGeom>
              <a:avLst/>
              <a:gdLst/>
              <a:ahLst/>
              <a:cxnLst/>
              <a:rect l="0" t="0" r="0" b="0"/>
              <a:pathLst>
                <a:path w="210288" h="349040">
                  <a:moveTo>
                    <a:pt x="142977" y="29254"/>
                  </a:moveTo>
                  <a:lnTo>
                    <a:pt x="124996" y="13613"/>
                  </a:lnTo>
                  <a:lnTo>
                    <a:pt x="108079" y="5535"/>
                  </a:lnTo>
                  <a:lnTo>
                    <a:pt x="73235" y="0"/>
                  </a:lnTo>
                  <a:lnTo>
                    <a:pt x="38865" y="3949"/>
                  </a:lnTo>
                  <a:lnTo>
                    <a:pt x="20276" y="15667"/>
                  </a:lnTo>
                  <a:lnTo>
                    <a:pt x="12043" y="23706"/>
                  </a:lnTo>
                  <a:lnTo>
                    <a:pt x="2896" y="45116"/>
                  </a:lnTo>
                  <a:lnTo>
                    <a:pt x="0" y="69059"/>
                  </a:lnTo>
                  <a:lnTo>
                    <a:pt x="2613" y="91399"/>
                  </a:lnTo>
                  <a:lnTo>
                    <a:pt x="10793" y="109906"/>
                  </a:lnTo>
                  <a:lnTo>
                    <a:pt x="16250" y="118118"/>
                  </a:lnTo>
                  <a:lnTo>
                    <a:pt x="24567" y="123591"/>
                  </a:lnTo>
                  <a:lnTo>
                    <a:pt x="46287" y="129674"/>
                  </a:lnTo>
                  <a:lnTo>
                    <a:pt x="108942" y="128685"/>
                  </a:lnTo>
                  <a:lnTo>
                    <a:pt x="131360" y="134277"/>
                  </a:lnTo>
                  <a:lnTo>
                    <a:pt x="171228" y="156931"/>
                  </a:lnTo>
                  <a:lnTo>
                    <a:pt x="185948" y="171397"/>
                  </a:lnTo>
                  <a:lnTo>
                    <a:pt x="200813" y="200442"/>
                  </a:lnTo>
                  <a:lnTo>
                    <a:pt x="210287" y="236994"/>
                  </a:lnTo>
                  <a:lnTo>
                    <a:pt x="204193" y="281379"/>
                  </a:lnTo>
                  <a:lnTo>
                    <a:pt x="197090" y="301577"/>
                  </a:lnTo>
                  <a:lnTo>
                    <a:pt x="186134" y="318353"/>
                  </a:lnTo>
                  <a:lnTo>
                    <a:pt x="170347" y="330488"/>
                  </a:lnTo>
                  <a:lnTo>
                    <a:pt x="126026" y="347810"/>
                  </a:lnTo>
                  <a:lnTo>
                    <a:pt x="102688" y="349039"/>
                  </a:lnTo>
                  <a:lnTo>
                    <a:pt x="48221" y="3345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5264248" y="3442818"/>
            <a:ext cx="937038" cy="389556"/>
            <a:chOff x="5264248" y="3442818"/>
            <a:chExt cx="937038" cy="389556"/>
          </a:xfrm>
        </p:grpSpPr>
        <p:sp>
          <p:nvSpPr>
            <p:cNvPr id="94" name="Freeform 93"/>
            <p:cNvSpPr/>
            <p:nvPr/>
          </p:nvSpPr>
          <p:spPr>
            <a:xfrm>
              <a:off x="5264248" y="3453347"/>
              <a:ext cx="210571" cy="321282"/>
            </a:xfrm>
            <a:custGeom>
              <a:avLst/>
              <a:gdLst/>
              <a:ahLst/>
              <a:cxnLst/>
              <a:rect l="0" t="0" r="0" b="0"/>
              <a:pathLst>
                <a:path w="210571" h="321282">
                  <a:moveTo>
                    <a:pt x="0" y="42114"/>
                  </a:moveTo>
                  <a:lnTo>
                    <a:pt x="17959" y="105541"/>
                  </a:lnTo>
                  <a:lnTo>
                    <a:pt x="35149" y="163550"/>
                  </a:lnTo>
                  <a:lnTo>
                    <a:pt x="56379" y="218006"/>
                  </a:lnTo>
                  <a:lnTo>
                    <a:pt x="73052" y="273823"/>
                  </a:lnTo>
                  <a:lnTo>
                    <a:pt x="81601" y="299514"/>
                  </a:lnTo>
                  <a:lnTo>
                    <a:pt x="93199" y="318731"/>
                  </a:lnTo>
                  <a:lnTo>
                    <a:pt x="98397" y="321281"/>
                  </a:lnTo>
                  <a:lnTo>
                    <a:pt x="103033" y="319473"/>
                  </a:lnTo>
                  <a:lnTo>
                    <a:pt x="111303" y="308104"/>
                  </a:lnTo>
                  <a:lnTo>
                    <a:pt x="129720" y="256602"/>
                  </a:lnTo>
                  <a:lnTo>
                    <a:pt x="143864" y="202938"/>
                  </a:lnTo>
                  <a:lnTo>
                    <a:pt x="157923" y="147278"/>
                  </a:lnTo>
                  <a:lnTo>
                    <a:pt x="171965" y="91223"/>
                  </a:lnTo>
                  <a:lnTo>
                    <a:pt x="197847" y="32506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517603" y="3495461"/>
              <a:ext cx="154501" cy="236821"/>
            </a:xfrm>
            <a:custGeom>
              <a:avLst/>
              <a:gdLst/>
              <a:ahLst/>
              <a:cxnLst/>
              <a:rect l="0" t="0" r="0" b="0"/>
              <a:pathLst>
                <a:path w="154501" h="236821">
                  <a:moveTo>
                    <a:pt x="94086" y="10528"/>
                  </a:moveTo>
                  <a:lnTo>
                    <a:pt x="70039" y="20104"/>
                  </a:lnTo>
                  <a:lnTo>
                    <a:pt x="48616" y="38062"/>
                  </a:lnTo>
                  <a:lnTo>
                    <a:pt x="28621" y="65090"/>
                  </a:lnTo>
                  <a:lnTo>
                    <a:pt x="6971" y="116066"/>
                  </a:lnTo>
                  <a:lnTo>
                    <a:pt x="839" y="166382"/>
                  </a:lnTo>
                  <a:lnTo>
                    <a:pt x="0" y="193661"/>
                  </a:lnTo>
                  <a:lnTo>
                    <a:pt x="3286" y="205146"/>
                  </a:lnTo>
                  <a:lnTo>
                    <a:pt x="16296" y="224147"/>
                  </a:lnTo>
                  <a:lnTo>
                    <a:pt x="36896" y="234152"/>
                  </a:lnTo>
                  <a:lnTo>
                    <a:pt x="48940" y="236820"/>
                  </a:lnTo>
                  <a:lnTo>
                    <a:pt x="71682" y="233545"/>
                  </a:lnTo>
                  <a:lnTo>
                    <a:pt x="92317" y="223120"/>
                  </a:lnTo>
                  <a:lnTo>
                    <a:pt x="131995" y="183453"/>
                  </a:lnTo>
                  <a:lnTo>
                    <a:pt x="147952" y="156132"/>
                  </a:lnTo>
                  <a:lnTo>
                    <a:pt x="154500" y="120221"/>
                  </a:lnTo>
                  <a:lnTo>
                    <a:pt x="150851" y="79944"/>
                  </a:lnTo>
                  <a:lnTo>
                    <a:pt x="136771" y="43964"/>
                  </a:lnTo>
                  <a:lnTo>
                    <a:pt x="117782" y="16666"/>
                  </a:lnTo>
                  <a:lnTo>
                    <a:pt x="107347" y="7407"/>
                  </a:lnTo>
                  <a:lnTo>
                    <a:pt x="9408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759088" y="3642860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8617"/>
                  </a:lnTo>
                  <a:lnTo>
                    <a:pt x="0" y="11730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769616" y="344281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856173" y="3566387"/>
              <a:ext cx="102957" cy="219050"/>
            </a:xfrm>
            <a:custGeom>
              <a:avLst/>
              <a:gdLst/>
              <a:ahLst/>
              <a:cxnLst/>
              <a:rect l="0" t="0" r="0" b="0"/>
              <a:pathLst>
                <a:path w="102957" h="219050">
                  <a:moveTo>
                    <a:pt x="102956" y="13302"/>
                  </a:moveTo>
                  <a:lnTo>
                    <a:pt x="91778" y="2123"/>
                  </a:lnTo>
                  <a:lnTo>
                    <a:pt x="83806" y="0"/>
                  </a:lnTo>
                  <a:lnTo>
                    <a:pt x="62469" y="761"/>
                  </a:lnTo>
                  <a:lnTo>
                    <a:pt x="43628" y="8118"/>
                  </a:lnTo>
                  <a:lnTo>
                    <a:pt x="35328" y="13356"/>
                  </a:lnTo>
                  <a:lnTo>
                    <a:pt x="22987" y="28533"/>
                  </a:lnTo>
                  <a:lnTo>
                    <a:pt x="5531" y="72462"/>
                  </a:lnTo>
                  <a:lnTo>
                    <a:pt x="0" y="112459"/>
                  </a:lnTo>
                  <a:lnTo>
                    <a:pt x="6537" y="159491"/>
                  </a:lnTo>
                  <a:lnTo>
                    <a:pt x="16936" y="190758"/>
                  </a:lnTo>
                  <a:lnTo>
                    <a:pt x="28070" y="207595"/>
                  </a:lnTo>
                  <a:lnTo>
                    <a:pt x="36654" y="213020"/>
                  </a:lnTo>
                  <a:lnTo>
                    <a:pt x="58671" y="219049"/>
                  </a:lnTo>
                  <a:lnTo>
                    <a:pt x="77815" y="218609"/>
                  </a:lnTo>
                  <a:lnTo>
                    <a:pt x="102956" y="2133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004374" y="3553577"/>
              <a:ext cx="196912" cy="278797"/>
            </a:xfrm>
            <a:custGeom>
              <a:avLst/>
              <a:gdLst/>
              <a:ahLst/>
              <a:cxnLst/>
              <a:rect l="0" t="0" r="0" b="0"/>
              <a:pathLst>
                <a:path w="196912" h="278797">
                  <a:moveTo>
                    <a:pt x="17926" y="120868"/>
                  </a:moveTo>
                  <a:lnTo>
                    <a:pt x="55404" y="112535"/>
                  </a:lnTo>
                  <a:lnTo>
                    <a:pt x="101239" y="105184"/>
                  </a:lnTo>
                  <a:lnTo>
                    <a:pt x="127879" y="90225"/>
                  </a:lnTo>
                  <a:lnTo>
                    <a:pt x="140104" y="74494"/>
                  </a:lnTo>
                  <a:lnTo>
                    <a:pt x="145002" y="65385"/>
                  </a:lnTo>
                  <a:lnTo>
                    <a:pt x="147324" y="45907"/>
                  </a:lnTo>
                  <a:lnTo>
                    <a:pt x="146305" y="35799"/>
                  </a:lnTo>
                  <a:lnTo>
                    <a:pt x="135815" y="18329"/>
                  </a:lnTo>
                  <a:lnTo>
                    <a:pt x="128104" y="10394"/>
                  </a:lnTo>
                  <a:lnTo>
                    <a:pt x="103939" y="1579"/>
                  </a:lnTo>
                  <a:lnTo>
                    <a:pt x="76041" y="0"/>
                  </a:lnTo>
                  <a:lnTo>
                    <a:pt x="51944" y="7098"/>
                  </a:lnTo>
                  <a:lnTo>
                    <a:pt x="24236" y="24248"/>
                  </a:lnTo>
                  <a:lnTo>
                    <a:pt x="11762" y="43611"/>
                  </a:lnTo>
                  <a:lnTo>
                    <a:pt x="3488" y="68984"/>
                  </a:lnTo>
                  <a:lnTo>
                    <a:pt x="0" y="113814"/>
                  </a:lnTo>
                  <a:lnTo>
                    <a:pt x="11782" y="172582"/>
                  </a:lnTo>
                  <a:lnTo>
                    <a:pt x="33523" y="214271"/>
                  </a:lnTo>
                  <a:lnTo>
                    <a:pt x="63468" y="246250"/>
                  </a:lnTo>
                  <a:lnTo>
                    <a:pt x="72854" y="253589"/>
                  </a:lnTo>
                  <a:lnTo>
                    <a:pt x="95761" y="261743"/>
                  </a:lnTo>
                  <a:lnTo>
                    <a:pt x="153955" y="274643"/>
                  </a:lnTo>
                  <a:lnTo>
                    <a:pt x="196911" y="2787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2053057" y="4748352"/>
            <a:ext cx="1150590" cy="494840"/>
            <a:chOff x="2053057" y="4748352"/>
            <a:chExt cx="1150590" cy="494840"/>
          </a:xfrm>
        </p:grpSpPr>
        <p:sp>
          <p:nvSpPr>
            <p:cNvPr id="101" name="Freeform 100"/>
            <p:cNvSpPr/>
            <p:nvPr/>
          </p:nvSpPr>
          <p:spPr>
            <a:xfrm>
              <a:off x="2053057" y="4800994"/>
              <a:ext cx="321514" cy="442198"/>
            </a:xfrm>
            <a:custGeom>
              <a:avLst/>
              <a:gdLst/>
              <a:ahLst/>
              <a:cxnLst/>
              <a:rect l="0" t="0" r="0" b="0"/>
              <a:pathLst>
                <a:path w="321514" h="442198">
                  <a:moveTo>
                    <a:pt x="273741" y="0"/>
                  </a:moveTo>
                  <a:lnTo>
                    <a:pt x="276860" y="57265"/>
                  </a:lnTo>
                  <a:lnTo>
                    <a:pt x="285193" y="106655"/>
                  </a:lnTo>
                  <a:lnTo>
                    <a:pt x="298490" y="164568"/>
                  </a:lnTo>
                  <a:lnTo>
                    <a:pt x="308890" y="215657"/>
                  </a:lnTo>
                  <a:lnTo>
                    <a:pt x="313791" y="269660"/>
                  </a:lnTo>
                  <a:lnTo>
                    <a:pt x="321513" y="331903"/>
                  </a:lnTo>
                  <a:lnTo>
                    <a:pt x="319149" y="360813"/>
                  </a:lnTo>
                  <a:lnTo>
                    <a:pt x="311080" y="383019"/>
                  </a:lnTo>
                  <a:lnTo>
                    <a:pt x="305652" y="392217"/>
                  </a:lnTo>
                  <a:lnTo>
                    <a:pt x="296185" y="398349"/>
                  </a:lnTo>
                  <a:lnTo>
                    <a:pt x="254914" y="406978"/>
                  </a:lnTo>
                  <a:lnTo>
                    <a:pt x="205641" y="409536"/>
                  </a:lnTo>
                  <a:lnTo>
                    <a:pt x="153997" y="411463"/>
                  </a:lnTo>
                  <a:lnTo>
                    <a:pt x="102820" y="418923"/>
                  </a:lnTo>
                  <a:lnTo>
                    <a:pt x="43013" y="431924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095171" y="4748352"/>
              <a:ext cx="452726" cy="21058"/>
            </a:xfrm>
            <a:custGeom>
              <a:avLst/>
              <a:gdLst/>
              <a:ahLst/>
              <a:cxnLst/>
              <a:rect l="0" t="0" r="0" b="0"/>
              <a:pathLst>
                <a:path w="452726" h="21058">
                  <a:moveTo>
                    <a:pt x="452725" y="0"/>
                  </a:moveTo>
                  <a:lnTo>
                    <a:pt x="395461" y="0"/>
                  </a:lnTo>
                  <a:lnTo>
                    <a:pt x="334569" y="5589"/>
                  </a:lnTo>
                  <a:lnTo>
                    <a:pt x="286045" y="9065"/>
                  </a:lnTo>
                  <a:lnTo>
                    <a:pt x="229033" y="10095"/>
                  </a:lnTo>
                  <a:lnTo>
                    <a:pt x="167687" y="10400"/>
                  </a:lnTo>
                  <a:lnTo>
                    <a:pt x="105057" y="10490"/>
                  </a:lnTo>
                  <a:lnTo>
                    <a:pt x="53224" y="1051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416005" y="4937348"/>
              <a:ext cx="184534" cy="218892"/>
            </a:xfrm>
            <a:custGeom>
              <a:avLst/>
              <a:gdLst/>
              <a:ahLst/>
              <a:cxnLst/>
              <a:rect l="0" t="0" r="0" b="0"/>
              <a:pathLst>
                <a:path w="184534" h="218892">
                  <a:moveTo>
                    <a:pt x="121362" y="105802"/>
                  </a:moveTo>
                  <a:lnTo>
                    <a:pt x="129696" y="68324"/>
                  </a:lnTo>
                  <a:lnTo>
                    <a:pt x="130427" y="56250"/>
                  </a:lnTo>
                  <a:lnTo>
                    <a:pt x="125001" y="36596"/>
                  </a:lnTo>
                  <a:lnTo>
                    <a:pt x="113621" y="20061"/>
                  </a:lnTo>
                  <a:lnTo>
                    <a:pt x="96865" y="4914"/>
                  </a:lnTo>
                  <a:lnTo>
                    <a:pt x="87483" y="1109"/>
                  </a:lnTo>
                  <a:lnTo>
                    <a:pt x="67700" y="0"/>
                  </a:lnTo>
                  <a:lnTo>
                    <a:pt x="59852" y="3682"/>
                  </a:lnTo>
                  <a:lnTo>
                    <a:pt x="29179" y="44435"/>
                  </a:lnTo>
                  <a:lnTo>
                    <a:pt x="14370" y="74751"/>
                  </a:lnTo>
                  <a:lnTo>
                    <a:pt x="6122" y="130907"/>
                  </a:lnTo>
                  <a:lnTo>
                    <a:pt x="0" y="167053"/>
                  </a:lnTo>
                  <a:lnTo>
                    <a:pt x="2303" y="189177"/>
                  </a:lnTo>
                  <a:lnTo>
                    <a:pt x="10345" y="207588"/>
                  </a:lnTo>
                  <a:lnTo>
                    <a:pt x="15766" y="215773"/>
                  </a:lnTo>
                  <a:lnTo>
                    <a:pt x="22889" y="218891"/>
                  </a:lnTo>
                  <a:lnTo>
                    <a:pt x="31147" y="218629"/>
                  </a:lnTo>
                  <a:lnTo>
                    <a:pt x="48511" y="212099"/>
                  </a:lnTo>
                  <a:lnTo>
                    <a:pt x="64028" y="201398"/>
                  </a:lnTo>
                  <a:lnTo>
                    <a:pt x="85917" y="171042"/>
                  </a:lnTo>
                  <a:lnTo>
                    <a:pt x="109864" y="108269"/>
                  </a:lnTo>
                  <a:lnTo>
                    <a:pt x="117955" y="71828"/>
                  </a:lnTo>
                  <a:lnTo>
                    <a:pt x="119848" y="54438"/>
                  </a:lnTo>
                  <a:lnTo>
                    <a:pt x="132727" y="115340"/>
                  </a:lnTo>
                  <a:lnTo>
                    <a:pt x="135958" y="126199"/>
                  </a:lnTo>
                  <a:lnTo>
                    <a:pt x="141621" y="134607"/>
                  </a:lnTo>
                  <a:lnTo>
                    <a:pt x="157273" y="147070"/>
                  </a:lnTo>
                  <a:lnTo>
                    <a:pt x="164020" y="149692"/>
                  </a:lnTo>
                  <a:lnTo>
                    <a:pt x="169688" y="150270"/>
                  </a:lnTo>
                  <a:lnTo>
                    <a:pt x="184533" y="14791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621595" y="4964982"/>
              <a:ext cx="189514" cy="143069"/>
            </a:xfrm>
            <a:custGeom>
              <a:avLst/>
              <a:gdLst/>
              <a:ahLst/>
              <a:cxnLst/>
              <a:rect l="0" t="0" r="0" b="0"/>
              <a:pathLst>
                <a:path w="189514" h="143069">
                  <a:moveTo>
                    <a:pt x="0" y="57111"/>
                  </a:moveTo>
                  <a:lnTo>
                    <a:pt x="8334" y="94589"/>
                  </a:lnTo>
                  <a:lnTo>
                    <a:pt x="16306" y="143068"/>
                  </a:lnTo>
                  <a:lnTo>
                    <a:pt x="11521" y="101850"/>
                  </a:lnTo>
                  <a:lnTo>
                    <a:pt x="13064" y="44328"/>
                  </a:lnTo>
                  <a:lnTo>
                    <a:pt x="21794" y="23744"/>
                  </a:lnTo>
                  <a:lnTo>
                    <a:pt x="28568" y="18489"/>
                  </a:lnTo>
                  <a:lnTo>
                    <a:pt x="36593" y="16155"/>
                  </a:lnTo>
                  <a:lnTo>
                    <a:pt x="45452" y="15769"/>
                  </a:lnTo>
                  <a:lnTo>
                    <a:pt x="53698" y="19021"/>
                  </a:lnTo>
                  <a:lnTo>
                    <a:pt x="69100" y="31993"/>
                  </a:lnTo>
                  <a:lnTo>
                    <a:pt x="85335" y="59027"/>
                  </a:lnTo>
                  <a:lnTo>
                    <a:pt x="88476" y="59558"/>
                  </a:lnTo>
                  <a:lnTo>
                    <a:pt x="99519" y="14395"/>
                  </a:lnTo>
                  <a:lnTo>
                    <a:pt x="106120" y="7576"/>
                  </a:lnTo>
                  <a:lnTo>
                    <a:pt x="125934" y="0"/>
                  </a:lnTo>
                  <a:lnTo>
                    <a:pt x="135429" y="320"/>
                  </a:lnTo>
                  <a:lnTo>
                    <a:pt x="152218" y="6914"/>
                  </a:lnTo>
                  <a:lnTo>
                    <a:pt x="164359" y="20763"/>
                  </a:lnTo>
                  <a:lnTo>
                    <a:pt x="181685" y="63839"/>
                  </a:lnTo>
                  <a:lnTo>
                    <a:pt x="188482" y="121876"/>
                  </a:lnTo>
                  <a:lnTo>
                    <a:pt x="189513" y="1413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884808" y="4904962"/>
              <a:ext cx="105286" cy="211889"/>
            </a:xfrm>
            <a:custGeom>
              <a:avLst/>
              <a:gdLst/>
              <a:ahLst/>
              <a:cxnLst/>
              <a:rect l="0" t="0" r="0" b="0"/>
              <a:pathLst>
                <a:path w="105286" h="211889">
                  <a:moveTo>
                    <a:pt x="0" y="85545"/>
                  </a:moveTo>
                  <a:lnTo>
                    <a:pt x="58617" y="79956"/>
                  </a:lnTo>
                  <a:lnTo>
                    <a:pt x="79084" y="67853"/>
                  </a:lnTo>
                  <a:lnTo>
                    <a:pt x="87818" y="59713"/>
                  </a:lnTo>
                  <a:lnTo>
                    <a:pt x="97522" y="38189"/>
                  </a:lnTo>
                  <a:lnTo>
                    <a:pt x="100109" y="25899"/>
                  </a:lnTo>
                  <a:lnTo>
                    <a:pt x="98325" y="16535"/>
                  </a:lnTo>
                  <a:lnTo>
                    <a:pt x="93626" y="9123"/>
                  </a:lnTo>
                  <a:lnTo>
                    <a:pt x="86984" y="3012"/>
                  </a:lnTo>
                  <a:lnTo>
                    <a:pt x="79046" y="107"/>
                  </a:lnTo>
                  <a:lnTo>
                    <a:pt x="60868" y="0"/>
                  </a:lnTo>
                  <a:lnTo>
                    <a:pt x="44210" y="10091"/>
                  </a:lnTo>
                  <a:lnTo>
                    <a:pt x="14452" y="45164"/>
                  </a:lnTo>
                  <a:lnTo>
                    <a:pt x="6423" y="68379"/>
                  </a:lnTo>
                  <a:lnTo>
                    <a:pt x="4282" y="81120"/>
                  </a:lnTo>
                  <a:lnTo>
                    <a:pt x="8142" y="104635"/>
                  </a:lnTo>
                  <a:lnTo>
                    <a:pt x="34495" y="166481"/>
                  </a:lnTo>
                  <a:lnTo>
                    <a:pt x="60236" y="197199"/>
                  </a:lnTo>
                  <a:lnTo>
                    <a:pt x="77074" y="205360"/>
                  </a:lnTo>
                  <a:lnTo>
                    <a:pt x="105285" y="2118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062058" y="4832580"/>
              <a:ext cx="141589" cy="244628"/>
            </a:xfrm>
            <a:custGeom>
              <a:avLst/>
              <a:gdLst/>
              <a:ahLst/>
              <a:cxnLst/>
              <a:rect l="0" t="0" r="0" b="0"/>
              <a:pathLst>
                <a:path w="141589" h="244628">
                  <a:moveTo>
                    <a:pt x="96491" y="0"/>
                  </a:moveTo>
                  <a:lnTo>
                    <a:pt x="34233" y="19128"/>
                  </a:lnTo>
                  <a:lnTo>
                    <a:pt x="17738" y="30338"/>
                  </a:lnTo>
                  <a:lnTo>
                    <a:pt x="5728" y="46239"/>
                  </a:lnTo>
                  <a:lnTo>
                    <a:pt x="887" y="55392"/>
                  </a:lnTo>
                  <a:lnTo>
                    <a:pt x="0" y="63835"/>
                  </a:lnTo>
                  <a:lnTo>
                    <a:pt x="5253" y="79453"/>
                  </a:lnTo>
                  <a:lnTo>
                    <a:pt x="18506" y="91074"/>
                  </a:lnTo>
                  <a:lnTo>
                    <a:pt x="75982" y="115490"/>
                  </a:lnTo>
                  <a:lnTo>
                    <a:pt x="95565" y="123858"/>
                  </a:lnTo>
                  <a:lnTo>
                    <a:pt x="112067" y="135377"/>
                  </a:lnTo>
                  <a:lnTo>
                    <a:pt x="124081" y="151415"/>
                  </a:lnTo>
                  <a:lnTo>
                    <a:pt x="141325" y="190306"/>
                  </a:lnTo>
                  <a:lnTo>
                    <a:pt x="141588" y="200570"/>
                  </a:lnTo>
                  <a:lnTo>
                    <a:pt x="135641" y="221333"/>
                  </a:lnTo>
                  <a:lnTo>
                    <a:pt x="122080" y="236021"/>
                  </a:lnTo>
                  <a:lnTo>
                    <a:pt x="113550" y="241575"/>
                  </a:lnTo>
                  <a:lnTo>
                    <a:pt x="91595" y="244627"/>
                  </a:lnTo>
                  <a:lnTo>
                    <a:pt x="35231" y="235245"/>
                  </a:lnTo>
                  <a:lnTo>
                    <a:pt x="1734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3211191" y="4632538"/>
            <a:ext cx="323495" cy="524937"/>
            <a:chOff x="3211191" y="4632538"/>
            <a:chExt cx="323495" cy="524937"/>
          </a:xfrm>
        </p:grpSpPr>
        <p:sp>
          <p:nvSpPr>
            <p:cNvPr id="108" name="Freeform 107"/>
            <p:cNvSpPr/>
            <p:nvPr/>
          </p:nvSpPr>
          <p:spPr>
            <a:xfrm>
              <a:off x="3211191" y="4632538"/>
              <a:ext cx="63172" cy="189515"/>
            </a:xfrm>
            <a:custGeom>
              <a:avLst/>
              <a:gdLst/>
              <a:ahLst/>
              <a:cxnLst/>
              <a:rect l="0" t="0" r="0" b="0"/>
              <a:pathLst>
                <a:path w="63172" h="189515">
                  <a:moveTo>
                    <a:pt x="0" y="0"/>
                  </a:moveTo>
                  <a:lnTo>
                    <a:pt x="39542" y="55660"/>
                  </a:lnTo>
                  <a:lnTo>
                    <a:pt x="58154" y="106852"/>
                  </a:lnTo>
                  <a:lnTo>
                    <a:pt x="62180" y="155811"/>
                  </a:lnTo>
                  <a:lnTo>
                    <a:pt x="63171" y="1895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352094" y="4829562"/>
              <a:ext cx="182592" cy="327913"/>
            </a:xfrm>
            <a:custGeom>
              <a:avLst/>
              <a:gdLst/>
              <a:ahLst/>
              <a:cxnLst/>
              <a:rect l="0" t="0" r="0" b="0"/>
              <a:pathLst>
                <a:path w="182592" h="327913">
                  <a:moveTo>
                    <a:pt x="101253" y="13547"/>
                  </a:moveTo>
                  <a:lnTo>
                    <a:pt x="84485" y="2368"/>
                  </a:lnTo>
                  <a:lnTo>
                    <a:pt x="66894" y="0"/>
                  </a:lnTo>
                  <a:lnTo>
                    <a:pt x="57290" y="1006"/>
                  </a:lnTo>
                  <a:lnTo>
                    <a:pt x="40380" y="8363"/>
                  </a:lnTo>
                  <a:lnTo>
                    <a:pt x="25065" y="20601"/>
                  </a:lnTo>
                  <a:lnTo>
                    <a:pt x="10460" y="37739"/>
                  </a:lnTo>
                  <a:lnTo>
                    <a:pt x="2409" y="60174"/>
                  </a:lnTo>
                  <a:lnTo>
                    <a:pt x="0" y="84572"/>
                  </a:lnTo>
                  <a:lnTo>
                    <a:pt x="2829" y="107115"/>
                  </a:lnTo>
                  <a:lnTo>
                    <a:pt x="8731" y="114530"/>
                  </a:lnTo>
                  <a:lnTo>
                    <a:pt x="27767" y="122769"/>
                  </a:lnTo>
                  <a:lnTo>
                    <a:pt x="88557" y="131612"/>
                  </a:lnTo>
                  <a:lnTo>
                    <a:pt x="121667" y="143675"/>
                  </a:lnTo>
                  <a:lnTo>
                    <a:pt x="141912" y="156779"/>
                  </a:lnTo>
                  <a:lnTo>
                    <a:pt x="165292" y="183888"/>
                  </a:lnTo>
                  <a:lnTo>
                    <a:pt x="175728" y="203897"/>
                  </a:lnTo>
                  <a:lnTo>
                    <a:pt x="182591" y="246071"/>
                  </a:lnTo>
                  <a:lnTo>
                    <a:pt x="179035" y="284434"/>
                  </a:lnTo>
                  <a:lnTo>
                    <a:pt x="167409" y="303957"/>
                  </a:lnTo>
                  <a:lnTo>
                    <a:pt x="159395" y="312438"/>
                  </a:lnTo>
                  <a:lnTo>
                    <a:pt x="138012" y="321862"/>
                  </a:lnTo>
                  <a:lnTo>
                    <a:pt x="86157" y="327912"/>
                  </a:lnTo>
                  <a:lnTo>
                    <a:pt x="40429" y="320702"/>
                  </a:lnTo>
                  <a:lnTo>
                    <a:pt x="6496" y="3083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3866676" y="4505182"/>
            <a:ext cx="765863" cy="680264"/>
            <a:chOff x="3866676" y="4505182"/>
            <a:chExt cx="765863" cy="680264"/>
          </a:xfrm>
        </p:grpSpPr>
        <p:sp>
          <p:nvSpPr>
            <p:cNvPr id="111" name="Freeform 110"/>
            <p:cNvSpPr/>
            <p:nvPr/>
          </p:nvSpPr>
          <p:spPr>
            <a:xfrm>
              <a:off x="3866676" y="4505182"/>
              <a:ext cx="196903" cy="680264"/>
            </a:xfrm>
            <a:custGeom>
              <a:avLst/>
              <a:gdLst/>
              <a:ahLst/>
              <a:cxnLst/>
              <a:rect l="0" t="0" r="0" b="0"/>
              <a:pathLst>
                <a:path w="196903" h="680264">
                  <a:moveTo>
                    <a:pt x="155210" y="495854"/>
                  </a:moveTo>
                  <a:lnTo>
                    <a:pt x="125901" y="457480"/>
                  </a:lnTo>
                  <a:lnTo>
                    <a:pt x="106309" y="449553"/>
                  </a:lnTo>
                  <a:lnTo>
                    <a:pt x="94533" y="447439"/>
                  </a:lnTo>
                  <a:lnTo>
                    <a:pt x="72090" y="451329"/>
                  </a:lnTo>
                  <a:lnTo>
                    <a:pt x="61192" y="455643"/>
                  </a:lnTo>
                  <a:lnTo>
                    <a:pt x="42844" y="472913"/>
                  </a:lnTo>
                  <a:lnTo>
                    <a:pt x="22480" y="508944"/>
                  </a:lnTo>
                  <a:lnTo>
                    <a:pt x="5119" y="563041"/>
                  </a:lnTo>
                  <a:lnTo>
                    <a:pt x="0" y="618787"/>
                  </a:lnTo>
                  <a:lnTo>
                    <a:pt x="7316" y="658491"/>
                  </a:lnTo>
                  <a:lnTo>
                    <a:pt x="17729" y="677711"/>
                  </a:lnTo>
                  <a:lnTo>
                    <a:pt x="24952" y="680263"/>
                  </a:lnTo>
                  <a:lnTo>
                    <a:pt x="33276" y="678455"/>
                  </a:lnTo>
                  <a:lnTo>
                    <a:pt x="42335" y="673740"/>
                  </a:lnTo>
                  <a:lnTo>
                    <a:pt x="58640" y="656023"/>
                  </a:lnTo>
                  <a:lnTo>
                    <a:pt x="88171" y="606521"/>
                  </a:lnTo>
                  <a:lnTo>
                    <a:pt x="116534" y="543277"/>
                  </a:lnTo>
                  <a:lnTo>
                    <a:pt x="137641" y="491838"/>
                  </a:lnTo>
                  <a:lnTo>
                    <a:pt x="157543" y="440721"/>
                  </a:lnTo>
                  <a:lnTo>
                    <a:pt x="171369" y="393081"/>
                  </a:lnTo>
                  <a:lnTo>
                    <a:pt x="182874" y="335551"/>
                  </a:lnTo>
                  <a:lnTo>
                    <a:pt x="192522" y="276392"/>
                  </a:lnTo>
                  <a:lnTo>
                    <a:pt x="195901" y="225847"/>
                  </a:lnTo>
                  <a:lnTo>
                    <a:pt x="196902" y="167457"/>
                  </a:lnTo>
                  <a:lnTo>
                    <a:pt x="196029" y="109213"/>
                  </a:lnTo>
                  <a:lnTo>
                    <a:pt x="188965" y="53193"/>
                  </a:lnTo>
                  <a:lnTo>
                    <a:pt x="185420" y="26544"/>
                  </a:lnTo>
                  <a:lnTo>
                    <a:pt x="176045" y="3003"/>
                  </a:lnTo>
                  <a:lnTo>
                    <a:pt x="171440" y="0"/>
                  </a:lnTo>
                  <a:lnTo>
                    <a:pt x="167200" y="2678"/>
                  </a:lnTo>
                  <a:lnTo>
                    <a:pt x="155643" y="28803"/>
                  </a:lnTo>
                  <a:lnTo>
                    <a:pt x="147930" y="72419"/>
                  </a:lnTo>
                  <a:lnTo>
                    <a:pt x="142524" y="129796"/>
                  </a:lnTo>
                  <a:lnTo>
                    <a:pt x="137873" y="171725"/>
                  </a:lnTo>
                  <a:lnTo>
                    <a:pt x="135806" y="217656"/>
                  </a:lnTo>
                  <a:lnTo>
                    <a:pt x="134887" y="262246"/>
                  </a:lnTo>
                  <a:lnTo>
                    <a:pt x="134370" y="320572"/>
                  </a:lnTo>
                  <a:lnTo>
                    <a:pt x="134217" y="376848"/>
                  </a:lnTo>
                  <a:lnTo>
                    <a:pt x="134181" y="420736"/>
                  </a:lnTo>
                  <a:lnTo>
                    <a:pt x="134161" y="483735"/>
                  </a:lnTo>
                  <a:lnTo>
                    <a:pt x="135325" y="537627"/>
                  </a:lnTo>
                  <a:lnTo>
                    <a:pt x="144681" y="5906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064000" y="4832779"/>
              <a:ext cx="139910" cy="254905"/>
            </a:xfrm>
            <a:custGeom>
              <a:avLst/>
              <a:gdLst/>
              <a:ahLst/>
              <a:cxnLst/>
              <a:rect l="0" t="0" r="0" b="0"/>
              <a:pathLst>
                <a:path w="139910" h="254905">
                  <a:moveTo>
                    <a:pt x="0" y="126143"/>
                  </a:moveTo>
                  <a:lnTo>
                    <a:pt x="58616" y="120554"/>
                  </a:lnTo>
                  <a:lnTo>
                    <a:pt x="103215" y="107015"/>
                  </a:lnTo>
                  <a:lnTo>
                    <a:pt x="120353" y="95805"/>
                  </a:lnTo>
                  <a:lnTo>
                    <a:pt x="132649" y="79904"/>
                  </a:lnTo>
                  <a:lnTo>
                    <a:pt x="137566" y="70751"/>
                  </a:lnTo>
                  <a:lnTo>
                    <a:pt x="139909" y="48102"/>
                  </a:lnTo>
                  <a:lnTo>
                    <a:pt x="135881" y="24777"/>
                  </a:lnTo>
                  <a:lnTo>
                    <a:pt x="126292" y="6612"/>
                  </a:lnTo>
                  <a:lnTo>
                    <a:pt x="119290" y="2002"/>
                  </a:lnTo>
                  <a:lnTo>
                    <a:pt x="102150" y="0"/>
                  </a:lnTo>
                  <a:lnTo>
                    <a:pt x="72770" y="5449"/>
                  </a:lnTo>
                  <a:lnTo>
                    <a:pt x="55349" y="17519"/>
                  </a:lnTo>
                  <a:lnTo>
                    <a:pt x="40977" y="34582"/>
                  </a:lnTo>
                  <a:lnTo>
                    <a:pt x="30690" y="53864"/>
                  </a:lnTo>
                  <a:lnTo>
                    <a:pt x="22959" y="103243"/>
                  </a:lnTo>
                  <a:lnTo>
                    <a:pt x="24552" y="154938"/>
                  </a:lnTo>
                  <a:lnTo>
                    <a:pt x="35740" y="188487"/>
                  </a:lnTo>
                  <a:lnTo>
                    <a:pt x="61162" y="239508"/>
                  </a:lnTo>
                  <a:lnTo>
                    <a:pt x="77486" y="251787"/>
                  </a:lnTo>
                  <a:lnTo>
                    <a:pt x="96439" y="254904"/>
                  </a:lnTo>
                  <a:lnTo>
                    <a:pt x="126342" y="2524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254931" y="4858099"/>
              <a:ext cx="152176" cy="233182"/>
            </a:xfrm>
            <a:custGeom>
              <a:avLst/>
              <a:gdLst/>
              <a:ahLst/>
              <a:cxnLst/>
              <a:rect l="0" t="0" r="0" b="0"/>
              <a:pathLst>
                <a:path w="152176" h="233182">
                  <a:moveTo>
                    <a:pt x="135452" y="6066"/>
                  </a:moveTo>
                  <a:lnTo>
                    <a:pt x="101830" y="0"/>
                  </a:lnTo>
                  <a:lnTo>
                    <a:pt x="42045" y="10626"/>
                  </a:lnTo>
                  <a:lnTo>
                    <a:pt x="9510" y="26005"/>
                  </a:lnTo>
                  <a:lnTo>
                    <a:pt x="3528" y="33397"/>
                  </a:lnTo>
                  <a:lnTo>
                    <a:pt x="709" y="41834"/>
                  </a:lnTo>
                  <a:lnTo>
                    <a:pt x="0" y="50968"/>
                  </a:lnTo>
                  <a:lnTo>
                    <a:pt x="5451" y="67357"/>
                  </a:lnTo>
                  <a:lnTo>
                    <a:pt x="10180" y="75003"/>
                  </a:lnTo>
                  <a:lnTo>
                    <a:pt x="24794" y="86618"/>
                  </a:lnTo>
                  <a:lnTo>
                    <a:pt x="83262" y="119362"/>
                  </a:lnTo>
                  <a:lnTo>
                    <a:pt x="111410" y="134782"/>
                  </a:lnTo>
                  <a:lnTo>
                    <a:pt x="141881" y="160953"/>
                  </a:lnTo>
                  <a:lnTo>
                    <a:pt x="150007" y="180970"/>
                  </a:lnTo>
                  <a:lnTo>
                    <a:pt x="152175" y="192859"/>
                  </a:lnTo>
                  <a:lnTo>
                    <a:pt x="150110" y="203125"/>
                  </a:lnTo>
                  <a:lnTo>
                    <a:pt x="138457" y="220770"/>
                  </a:lnTo>
                  <a:lnTo>
                    <a:pt x="118460" y="230172"/>
                  </a:lnTo>
                  <a:lnTo>
                    <a:pt x="95145" y="233181"/>
                  </a:lnTo>
                  <a:lnTo>
                    <a:pt x="33835" y="220611"/>
                  </a:lnTo>
                  <a:lnTo>
                    <a:pt x="19639" y="21663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443026" y="4643067"/>
              <a:ext cx="52643" cy="452726"/>
            </a:xfrm>
            <a:custGeom>
              <a:avLst/>
              <a:gdLst/>
              <a:ahLst/>
              <a:cxnLst/>
              <a:rect l="0" t="0" r="0" b="0"/>
              <a:pathLst>
                <a:path w="52643" h="452726">
                  <a:moveTo>
                    <a:pt x="52642" y="0"/>
                  </a:moveTo>
                  <a:lnTo>
                    <a:pt x="44309" y="37478"/>
                  </a:lnTo>
                  <a:lnTo>
                    <a:pt x="36958" y="94491"/>
                  </a:lnTo>
                  <a:lnTo>
                    <a:pt x="33177" y="144851"/>
                  </a:lnTo>
                  <a:lnTo>
                    <a:pt x="26468" y="207995"/>
                  </a:lnTo>
                  <a:lnTo>
                    <a:pt x="23462" y="251540"/>
                  </a:lnTo>
                  <a:lnTo>
                    <a:pt x="21769" y="312396"/>
                  </a:lnTo>
                  <a:lnTo>
                    <a:pt x="18148" y="364353"/>
                  </a:lnTo>
                  <a:lnTo>
                    <a:pt x="12033" y="423831"/>
                  </a:lnTo>
                  <a:lnTo>
                    <a:pt x="8077" y="439883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494879" y="4800994"/>
              <a:ext cx="137660" cy="252686"/>
            </a:xfrm>
            <a:custGeom>
              <a:avLst/>
              <a:gdLst/>
              <a:ahLst/>
              <a:cxnLst/>
              <a:rect l="0" t="0" r="0" b="0"/>
              <a:pathLst>
                <a:path w="137660" h="252686">
                  <a:moveTo>
                    <a:pt x="95546" y="0"/>
                  </a:moveTo>
                  <a:lnTo>
                    <a:pt x="32212" y="63334"/>
                  </a:lnTo>
                  <a:lnTo>
                    <a:pt x="4266" y="91280"/>
                  </a:lnTo>
                  <a:lnTo>
                    <a:pt x="768" y="99458"/>
                  </a:lnTo>
                  <a:lnTo>
                    <a:pt x="0" y="117903"/>
                  </a:lnTo>
                  <a:lnTo>
                    <a:pt x="3772" y="126566"/>
                  </a:lnTo>
                  <a:lnTo>
                    <a:pt x="17323" y="142429"/>
                  </a:lnTo>
                  <a:lnTo>
                    <a:pt x="78491" y="185876"/>
                  </a:lnTo>
                  <a:lnTo>
                    <a:pt x="131302" y="245790"/>
                  </a:lnTo>
                  <a:lnTo>
                    <a:pt x="137659" y="2526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7" name="Freeform 116"/>
          <p:cNvSpPr/>
          <p:nvPr/>
        </p:nvSpPr>
        <p:spPr>
          <a:xfrm>
            <a:off x="400082" y="2979564"/>
            <a:ext cx="1326592" cy="189514"/>
          </a:xfrm>
          <a:custGeom>
            <a:avLst/>
            <a:gdLst/>
            <a:ahLst/>
            <a:cxnLst/>
            <a:rect l="0" t="0" r="0" b="0"/>
            <a:pathLst>
              <a:path w="1326592" h="189514">
                <a:moveTo>
                  <a:pt x="1326591" y="0"/>
                </a:moveTo>
                <a:lnTo>
                  <a:pt x="1272447" y="0"/>
                </a:lnTo>
                <a:lnTo>
                  <a:pt x="1217500" y="5590"/>
                </a:lnTo>
                <a:lnTo>
                  <a:pt x="1164416" y="14655"/>
                </a:lnTo>
                <a:lnTo>
                  <a:pt x="1115413" y="19160"/>
                </a:lnTo>
                <a:lnTo>
                  <a:pt x="1065668" y="20496"/>
                </a:lnTo>
                <a:lnTo>
                  <a:pt x="1010928" y="28182"/>
                </a:lnTo>
                <a:lnTo>
                  <a:pt x="960750" y="30577"/>
                </a:lnTo>
                <a:lnTo>
                  <a:pt x="899739" y="32457"/>
                </a:lnTo>
                <a:lnTo>
                  <a:pt x="852676" y="38733"/>
                </a:lnTo>
                <a:lnTo>
                  <a:pt x="792458" y="42282"/>
                </a:lnTo>
                <a:lnTo>
                  <a:pt x="739911" y="50223"/>
                </a:lnTo>
                <a:lnTo>
                  <a:pt x="696957" y="56636"/>
                </a:lnTo>
                <a:lnTo>
                  <a:pt x="637915" y="66825"/>
                </a:lnTo>
                <a:lnTo>
                  <a:pt x="588965" y="77252"/>
                </a:lnTo>
                <a:lnTo>
                  <a:pt x="529333" y="84020"/>
                </a:lnTo>
                <a:lnTo>
                  <a:pt x="480754" y="92226"/>
                </a:lnTo>
                <a:lnTo>
                  <a:pt x="421824" y="105479"/>
                </a:lnTo>
                <a:lnTo>
                  <a:pt x="359534" y="113772"/>
                </a:lnTo>
                <a:lnTo>
                  <a:pt x="298140" y="123816"/>
                </a:lnTo>
                <a:lnTo>
                  <a:pt x="249255" y="133653"/>
                </a:lnTo>
                <a:lnTo>
                  <a:pt x="190223" y="147457"/>
                </a:lnTo>
                <a:lnTo>
                  <a:pt x="127912" y="161449"/>
                </a:lnTo>
                <a:lnTo>
                  <a:pt x="66514" y="175478"/>
                </a:lnTo>
                <a:lnTo>
                  <a:pt x="14872" y="186394"/>
                </a:lnTo>
                <a:lnTo>
                  <a:pt x="0" y="18951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Freeform 117"/>
          <p:cNvSpPr/>
          <p:nvPr/>
        </p:nvSpPr>
        <p:spPr>
          <a:xfrm>
            <a:off x="5201077" y="3948186"/>
            <a:ext cx="947566" cy="105286"/>
          </a:xfrm>
          <a:custGeom>
            <a:avLst/>
            <a:gdLst/>
            <a:ahLst/>
            <a:cxnLst/>
            <a:rect l="0" t="0" r="0" b="0"/>
            <a:pathLst>
              <a:path w="947566" h="105286">
                <a:moveTo>
                  <a:pt x="947565" y="105285"/>
                </a:moveTo>
                <a:lnTo>
                  <a:pt x="898635" y="93832"/>
                </a:lnTo>
                <a:lnTo>
                  <a:pt x="839504" y="86125"/>
                </a:lnTo>
                <a:lnTo>
                  <a:pt x="780424" y="76198"/>
                </a:lnTo>
                <a:lnTo>
                  <a:pt x="722567" y="66381"/>
                </a:lnTo>
                <a:lnTo>
                  <a:pt x="677550" y="59529"/>
                </a:lnTo>
                <a:lnTo>
                  <a:pt x="630247" y="52583"/>
                </a:lnTo>
                <a:lnTo>
                  <a:pt x="581927" y="45597"/>
                </a:lnTo>
                <a:lnTo>
                  <a:pt x="533155" y="38593"/>
                </a:lnTo>
                <a:lnTo>
                  <a:pt x="482016" y="28073"/>
                </a:lnTo>
                <a:lnTo>
                  <a:pt x="424890" y="21273"/>
                </a:lnTo>
                <a:lnTo>
                  <a:pt x="368545" y="12998"/>
                </a:lnTo>
                <a:lnTo>
                  <a:pt x="312355" y="5427"/>
                </a:lnTo>
                <a:lnTo>
                  <a:pt x="255026" y="1072"/>
                </a:lnTo>
                <a:lnTo>
                  <a:pt x="191709" y="212"/>
                </a:lnTo>
                <a:lnTo>
                  <a:pt x="144930" y="63"/>
                </a:lnTo>
                <a:lnTo>
                  <a:pt x="82311" y="12"/>
                </a:lnTo>
                <a:lnTo>
                  <a:pt x="22325" y="2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Freeform 118"/>
          <p:cNvSpPr/>
          <p:nvPr/>
        </p:nvSpPr>
        <p:spPr>
          <a:xfrm>
            <a:off x="3874487" y="5274777"/>
            <a:ext cx="789638" cy="52643"/>
          </a:xfrm>
          <a:custGeom>
            <a:avLst/>
            <a:gdLst/>
            <a:ahLst/>
            <a:cxnLst/>
            <a:rect l="0" t="0" r="0" b="0"/>
            <a:pathLst>
              <a:path w="789638" h="52643">
                <a:moveTo>
                  <a:pt x="789637" y="52642"/>
                </a:moveTo>
                <a:lnTo>
                  <a:pt x="740706" y="52642"/>
                </a:lnTo>
                <a:lnTo>
                  <a:pt x="689741" y="52642"/>
                </a:lnTo>
                <a:lnTo>
                  <a:pt x="630187" y="52642"/>
                </a:lnTo>
                <a:lnTo>
                  <a:pt x="577446" y="49523"/>
                </a:lnTo>
                <a:lnTo>
                  <a:pt x="515899" y="34684"/>
                </a:lnTo>
                <a:lnTo>
                  <a:pt x="453202" y="24095"/>
                </a:lnTo>
                <a:lnTo>
                  <a:pt x="395935" y="18838"/>
                </a:lnTo>
                <a:lnTo>
                  <a:pt x="334662" y="12170"/>
                </a:lnTo>
                <a:lnTo>
                  <a:pt x="277499" y="3617"/>
                </a:lnTo>
                <a:lnTo>
                  <a:pt x="218028" y="714"/>
                </a:lnTo>
                <a:lnTo>
                  <a:pt x="155891" y="141"/>
                </a:lnTo>
                <a:lnTo>
                  <a:pt x="96217" y="28"/>
                </a:lnTo>
                <a:lnTo>
                  <a:pt x="44106" y="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31626" y="252683"/>
            <a:ext cx="2864653" cy="968623"/>
            <a:chOff x="231626" y="252683"/>
            <a:chExt cx="2864653" cy="968623"/>
          </a:xfrm>
        </p:grpSpPr>
        <p:sp>
          <p:nvSpPr>
            <p:cNvPr id="2" name="Freeform 1"/>
            <p:cNvSpPr/>
            <p:nvPr/>
          </p:nvSpPr>
          <p:spPr>
            <a:xfrm>
              <a:off x="729759" y="379025"/>
              <a:ext cx="23463" cy="547483"/>
            </a:xfrm>
            <a:custGeom>
              <a:avLst/>
              <a:gdLst/>
              <a:ahLst/>
              <a:cxnLst/>
              <a:rect l="0" t="0" r="0" b="0"/>
              <a:pathLst>
                <a:path w="23463" h="547483">
                  <a:moveTo>
                    <a:pt x="7235" y="0"/>
                  </a:moveTo>
                  <a:lnTo>
                    <a:pt x="0" y="27556"/>
                  </a:lnTo>
                  <a:lnTo>
                    <a:pt x="477" y="86899"/>
                  </a:lnTo>
                  <a:lnTo>
                    <a:pt x="8352" y="143901"/>
                  </a:lnTo>
                  <a:lnTo>
                    <a:pt x="13581" y="187959"/>
                  </a:lnTo>
                  <a:lnTo>
                    <a:pt x="17694" y="249884"/>
                  </a:lnTo>
                  <a:lnTo>
                    <a:pt x="23462" y="302417"/>
                  </a:lnTo>
                  <a:lnTo>
                    <a:pt x="21076" y="345368"/>
                  </a:lnTo>
                  <a:lnTo>
                    <a:pt x="19236" y="391753"/>
                  </a:lnTo>
                  <a:lnTo>
                    <a:pt x="18418" y="437325"/>
                  </a:lnTo>
                  <a:lnTo>
                    <a:pt x="17958" y="493526"/>
                  </a:lnTo>
                  <a:lnTo>
                    <a:pt x="17764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36953" y="306925"/>
              <a:ext cx="416180" cy="282671"/>
            </a:xfrm>
            <a:custGeom>
              <a:avLst/>
              <a:gdLst/>
              <a:ahLst/>
              <a:cxnLst/>
              <a:rect l="0" t="0" r="0" b="0"/>
              <a:pathLst>
                <a:path w="416180" h="282671">
                  <a:moveTo>
                    <a:pt x="0" y="177385"/>
                  </a:moveTo>
                  <a:lnTo>
                    <a:pt x="2340" y="143764"/>
                  </a:lnTo>
                  <a:lnTo>
                    <a:pt x="11178" y="118769"/>
                  </a:lnTo>
                  <a:lnTo>
                    <a:pt x="26025" y="98301"/>
                  </a:lnTo>
                  <a:lnTo>
                    <a:pt x="84664" y="48375"/>
                  </a:lnTo>
                  <a:lnTo>
                    <a:pt x="106649" y="31140"/>
                  </a:lnTo>
                  <a:lnTo>
                    <a:pt x="167018" y="6496"/>
                  </a:lnTo>
                  <a:lnTo>
                    <a:pt x="225927" y="0"/>
                  </a:lnTo>
                  <a:lnTo>
                    <a:pt x="283837" y="1836"/>
                  </a:lnTo>
                  <a:lnTo>
                    <a:pt x="340336" y="18707"/>
                  </a:lnTo>
                  <a:lnTo>
                    <a:pt x="376921" y="49001"/>
                  </a:lnTo>
                  <a:lnTo>
                    <a:pt x="404398" y="87613"/>
                  </a:lnTo>
                  <a:lnTo>
                    <a:pt x="416179" y="134279"/>
                  </a:lnTo>
                  <a:lnTo>
                    <a:pt x="412696" y="164856"/>
                  </a:lnTo>
                  <a:lnTo>
                    <a:pt x="402179" y="192874"/>
                  </a:lnTo>
                  <a:lnTo>
                    <a:pt x="385807" y="217024"/>
                  </a:lnTo>
                  <a:lnTo>
                    <a:pt x="351269" y="244762"/>
                  </a:lnTo>
                  <a:lnTo>
                    <a:pt x="296507" y="266690"/>
                  </a:lnTo>
                  <a:lnTo>
                    <a:pt x="239937" y="279167"/>
                  </a:lnTo>
                  <a:lnTo>
                    <a:pt x="210570" y="2826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52849" y="252683"/>
              <a:ext cx="10530" cy="600126"/>
            </a:xfrm>
            <a:custGeom>
              <a:avLst/>
              <a:gdLst/>
              <a:ahLst/>
              <a:cxnLst/>
              <a:rect l="0" t="0" r="0" b="0"/>
              <a:pathLst>
                <a:path w="10530" h="600126">
                  <a:moveTo>
                    <a:pt x="10529" y="0"/>
                  </a:moveTo>
                  <a:lnTo>
                    <a:pt x="4463" y="32452"/>
                  </a:lnTo>
                  <a:lnTo>
                    <a:pt x="8984" y="86349"/>
                  </a:lnTo>
                  <a:lnTo>
                    <a:pt x="9842" y="128455"/>
                  </a:lnTo>
                  <a:lnTo>
                    <a:pt x="10224" y="174465"/>
                  </a:lnTo>
                  <a:lnTo>
                    <a:pt x="4849" y="224049"/>
                  </a:lnTo>
                  <a:lnTo>
                    <a:pt x="958" y="284159"/>
                  </a:lnTo>
                  <a:lnTo>
                    <a:pt x="426" y="325555"/>
                  </a:lnTo>
                  <a:lnTo>
                    <a:pt x="190" y="371249"/>
                  </a:lnTo>
                  <a:lnTo>
                    <a:pt x="84" y="417684"/>
                  </a:lnTo>
                  <a:lnTo>
                    <a:pt x="38" y="461718"/>
                  </a:lnTo>
                  <a:lnTo>
                    <a:pt x="11" y="520381"/>
                  </a:lnTo>
                  <a:lnTo>
                    <a:pt x="2" y="579520"/>
                  </a:lnTo>
                  <a:lnTo>
                    <a:pt x="0" y="6001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41040" y="579067"/>
              <a:ext cx="164494" cy="259555"/>
            </a:xfrm>
            <a:custGeom>
              <a:avLst/>
              <a:gdLst/>
              <a:ahLst/>
              <a:cxnLst/>
              <a:rect l="0" t="0" r="0" b="0"/>
              <a:pathLst>
                <a:path w="164494" h="259555">
                  <a:moveTo>
                    <a:pt x="17094" y="0"/>
                  </a:moveTo>
                  <a:lnTo>
                    <a:pt x="306" y="62280"/>
                  </a:lnTo>
                  <a:lnTo>
                    <a:pt x="0" y="119450"/>
                  </a:lnTo>
                  <a:lnTo>
                    <a:pt x="7740" y="169533"/>
                  </a:lnTo>
                  <a:lnTo>
                    <a:pt x="20562" y="215178"/>
                  </a:lnTo>
                  <a:lnTo>
                    <a:pt x="26425" y="227680"/>
                  </a:lnTo>
                  <a:lnTo>
                    <a:pt x="42298" y="244691"/>
                  </a:lnTo>
                  <a:lnTo>
                    <a:pt x="51444" y="250864"/>
                  </a:lnTo>
                  <a:lnTo>
                    <a:pt x="86674" y="259554"/>
                  </a:lnTo>
                  <a:lnTo>
                    <a:pt x="106900" y="255347"/>
                  </a:lnTo>
                  <a:lnTo>
                    <a:pt x="115569" y="250950"/>
                  </a:lnTo>
                  <a:lnTo>
                    <a:pt x="131441" y="233586"/>
                  </a:lnTo>
                  <a:lnTo>
                    <a:pt x="145124" y="209101"/>
                  </a:lnTo>
                  <a:lnTo>
                    <a:pt x="160321" y="151961"/>
                  </a:lnTo>
                  <a:lnTo>
                    <a:pt x="164493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47647" y="621181"/>
              <a:ext cx="157929" cy="251680"/>
            </a:xfrm>
            <a:custGeom>
              <a:avLst/>
              <a:gdLst/>
              <a:ahLst/>
              <a:cxnLst/>
              <a:rect l="0" t="0" r="0" b="0"/>
              <a:pathLst>
                <a:path w="157929" h="251680">
                  <a:moveTo>
                    <a:pt x="0" y="10528"/>
                  </a:moveTo>
                  <a:lnTo>
                    <a:pt x="14654" y="63556"/>
                  </a:lnTo>
                  <a:lnTo>
                    <a:pt x="28198" y="122172"/>
                  </a:lnTo>
                  <a:lnTo>
                    <a:pt x="38641" y="171640"/>
                  </a:lnTo>
                  <a:lnTo>
                    <a:pt x="49530" y="230869"/>
                  </a:lnTo>
                  <a:lnTo>
                    <a:pt x="50568" y="245160"/>
                  </a:lnTo>
                  <a:lnTo>
                    <a:pt x="48920" y="251177"/>
                  </a:lnTo>
                  <a:lnTo>
                    <a:pt x="45481" y="251679"/>
                  </a:lnTo>
                  <a:lnTo>
                    <a:pt x="40849" y="248505"/>
                  </a:lnTo>
                  <a:lnTo>
                    <a:pt x="35703" y="232499"/>
                  </a:lnTo>
                  <a:lnTo>
                    <a:pt x="24892" y="169524"/>
                  </a:lnTo>
                  <a:lnTo>
                    <a:pt x="24934" y="110348"/>
                  </a:lnTo>
                  <a:lnTo>
                    <a:pt x="35861" y="64171"/>
                  </a:lnTo>
                  <a:lnTo>
                    <a:pt x="48694" y="45678"/>
                  </a:lnTo>
                  <a:lnTo>
                    <a:pt x="66095" y="30830"/>
                  </a:lnTo>
                  <a:lnTo>
                    <a:pt x="85528" y="20331"/>
                  </a:lnTo>
                  <a:lnTo>
                    <a:pt x="105863" y="18005"/>
                  </a:lnTo>
                  <a:lnTo>
                    <a:pt x="116199" y="19022"/>
                  </a:lnTo>
                  <a:lnTo>
                    <a:pt x="133922" y="13913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30296" y="737746"/>
              <a:ext cx="227963" cy="175320"/>
            </a:xfrm>
            <a:custGeom>
              <a:avLst/>
              <a:gdLst/>
              <a:ahLst/>
              <a:cxnLst/>
              <a:rect l="0" t="0" r="0" b="0"/>
              <a:pathLst>
                <a:path w="227963" h="175320">
                  <a:moveTo>
                    <a:pt x="91092" y="51891"/>
                  </a:moveTo>
                  <a:lnTo>
                    <a:pt x="96681" y="35123"/>
                  </a:lnTo>
                  <a:lnTo>
                    <a:pt x="96306" y="17532"/>
                  </a:lnTo>
                  <a:lnTo>
                    <a:pt x="94568" y="7928"/>
                  </a:lnTo>
                  <a:lnTo>
                    <a:pt x="88730" y="2695"/>
                  </a:lnTo>
                  <a:lnTo>
                    <a:pt x="80159" y="376"/>
                  </a:lnTo>
                  <a:lnTo>
                    <a:pt x="69765" y="0"/>
                  </a:lnTo>
                  <a:lnTo>
                    <a:pt x="48858" y="5822"/>
                  </a:lnTo>
                  <a:lnTo>
                    <a:pt x="38370" y="10650"/>
                  </a:lnTo>
                  <a:lnTo>
                    <a:pt x="23596" y="25373"/>
                  </a:lnTo>
                  <a:lnTo>
                    <a:pt x="8702" y="56512"/>
                  </a:lnTo>
                  <a:lnTo>
                    <a:pt x="0" y="95374"/>
                  </a:lnTo>
                  <a:lnTo>
                    <a:pt x="541" y="133405"/>
                  </a:lnTo>
                  <a:lnTo>
                    <a:pt x="2649" y="144838"/>
                  </a:lnTo>
                  <a:lnTo>
                    <a:pt x="14349" y="163781"/>
                  </a:lnTo>
                  <a:lnTo>
                    <a:pt x="22383" y="172108"/>
                  </a:lnTo>
                  <a:lnTo>
                    <a:pt x="31248" y="175319"/>
                  </a:lnTo>
                  <a:lnTo>
                    <a:pt x="40667" y="175121"/>
                  </a:lnTo>
                  <a:lnTo>
                    <a:pt x="59322" y="168661"/>
                  </a:lnTo>
                  <a:lnTo>
                    <a:pt x="75412" y="157991"/>
                  </a:lnTo>
                  <a:lnTo>
                    <a:pt x="87243" y="139211"/>
                  </a:lnTo>
                  <a:lnTo>
                    <a:pt x="108133" y="82714"/>
                  </a:lnTo>
                  <a:lnTo>
                    <a:pt x="119458" y="29990"/>
                  </a:lnTo>
                  <a:lnTo>
                    <a:pt x="120531" y="16233"/>
                  </a:lnTo>
                  <a:lnTo>
                    <a:pt x="122416" y="10572"/>
                  </a:lnTo>
                  <a:lnTo>
                    <a:pt x="124843" y="10307"/>
                  </a:lnTo>
                  <a:lnTo>
                    <a:pt x="127631" y="13640"/>
                  </a:lnTo>
                  <a:lnTo>
                    <a:pt x="135592" y="65239"/>
                  </a:lnTo>
                  <a:lnTo>
                    <a:pt x="147715" y="113539"/>
                  </a:lnTo>
                  <a:lnTo>
                    <a:pt x="163501" y="140607"/>
                  </a:lnTo>
                  <a:lnTo>
                    <a:pt x="172120" y="144960"/>
                  </a:lnTo>
                  <a:lnTo>
                    <a:pt x="194175" y="146677"/>
                  </a:lnTo>
                  <a:lnTo>
                    <a:pt x="210216" y="143541"/>
                  </a:lnTo>
                  <a:lnTo>
                    <a:pt x="227962" y="1361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21430" y="400082"/>
              <a:ext cx="42115" cy="536955"/>
            </a:xfrm>
            <a:custGeom>
              <a:avLst/>
              <a:gdLst/>
              <a:ahLst/>
              <a:cxnLst/>
              <a:rect l="0" t="0" r="0" b="0"/>
              <a:pathLst>
                <a:path w="42115" h="536955">
                  <a:moveTo>
                    <a:pt x="0" y="0"/>
                  </a:moveTo>
                  <a:lnTo>
                    <a:pt x="0" y="55170"/>
                  </a:lnTo>
                  <a:lnTo>
                    <a:pt x="3119" y="110324"/>
                  </a:lnTo>
                  <a:lnTo>
                    <a:pt x="9065" y="170881"/>
                  </a:lnTo>
                  <a:lnTo>
                    <a:pt x="11409" y="227904"/>
                  </a:lnTo>
                  <a:lnTo>
                    <a:pt x="18804" y="284228"/>
                  </a:lnTo>
                  <a:lnTo>
                    <a:pt x="23509" y="332610"/>
                  </a:lnTo>
                  <a:lnTo>
                    <a:pt x="29192" y="391400"/>
                  </a:lnTo>
                  <a:lnTo>
                    <a:pt x="30876" y="450153"/>
                  </a:lnTo>
                  <a:lnTo>
                    <a:pt x="37034" y="511229"/>
                  </a:lnTo>
                  <a:lnTo>
                    <a:pt x="42114" y="5369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56121" y="1073984"/>
              <a:ext cx="40158" cy="141"/>
            </a:xfrm>
            <a:custGeom>
              <a:avLst/>
              <a:gdLst/>
              <a:ahLst/>
              <a:cxnLst/>
              <a:rect l="0" t="0" r="0" b="0"/>
              <a:pathLst>
                <a:path w="40158" h="141">
                  <a:moveTo>
                    <a:pt x="40157" y="140"/>
                  </a:moveTo>
                  <a:lnTo>
                    <a:pt x="13392" y="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1626" y="1063378"/>
              <a:ext cx="2706271" cy="157928"/>
            </a:xfrm>
            <a:custGeom>
              <a:avLst/>
              <a:gdLst/>
              <a:ahLst/>
              <a:cxnLst/>
              <a:rect l="0" t="0" r="0" b="0"/>
              <a:pathLst>
                <a:path w="2706271" h="157928">
                  <a:moveTo>
                    <a:pt x="2706270" y="10534"/>
                  </a:moveTo>
                  <a:lnTo>
                    <a:pt x="2673989" y="10531"/>
                  </a:lnTo>
                  <a:lnTo>
                    <a:pt x="2619052" y="10529"/>
                  </a:lnTo>
                  <a:lnTo>
                    <a:pt x="2564561" y="9359"/>
                  </a:lnTo>
                  <a:lnTo>
                    <a:pt x="2504481" y="3293"/>
                  </a:lnTo>
                  <a:lnTo>
                    <a:pt x="2442226" y="976"/>
                  </a:lnTo>
                  <a:lnTo>
                    <a:pt x="2379327" y="289"/>
                  </a:lnTo>
                  <a:lnTo>
                    <a:pt x="2337276" y="128"/>
                  </a:lnTo>
                  <a:lnTo>
                    <a:pt x="2292071" y="57"/>
                  </a:lnTo>
                  <a:lnTo>
                    <a:pt x="2245853" y="25"/>
                  </a:lnTo>
                  <a:lnTo>
                    <a:pt x="2201915" y="11"/>
                  </a:lnTo>
                  <a:lnTo>
                    <a:pt x="2155871" y="5"/>
                  </a:lnTo>
                  <a:lnTo>
                    <a:pt x="2108111" y="2"/>
                  </a:lnTo>
                  <a:lnTo>
                    <a:pt x="2059588" y="1"/>
                  </a:lnTo>
                  <a:lnTo>
                    <a:pt x="2010727" y="0"/>
                  </a:lnTo>
                  <a:lnTo>
                    <a:pt x="1961714" y="0"/>
                  </a:lnTo>
                  <a:lnTo>
                    <a:pt x="1912635" y="0"/>
                  </a:lnTo>
                  <a:lnTo>
                    <a:pt x="1863525" y="3119"/>
                  </a:lnTo>
                  <a:lnTo>
                    <a:pt x="1814403" y="7235"/>
                  </a:lnTo>
                  <a:lnTo>
                    <a:pt x="1765275" y="9065"/>
                  </a:lnTo>
                  <a:lnTo>
                    <a:pt x="1716144" y="9878"/>
                  </a:lnTo>
                  <a:lnTo>
                    <a:pt x="1667012" y="10239"/>
                  </a:lnTo>
                  <a:lnTo>
                    <a:pt x="1617879" y="10400"/>
                  </a:lnTo>
                  <a:lnTo>
                    <a:pt x="1568747" y="7352"/>
                  </a:lnTo>
                  <a:lnTo>
                    <a:pt x="1519614" y="4437"/>
                  </a:lnTo>
                  <a:lnTo>
                    <a:pt x="1470481" y="7041"/>
                  </a:lnTo>
                  <a:lnTo>
                    <a:pt x="1418228" y="8978"/>
                  </a:lnTo>
                  <a:lnTo>
                    <a:pt x="1364979" y="9839"/>
                  </a:lnTo>
                  <a:lnTo>
                    <a:pt x="1314017" y="10222"/>
                  </a:lnTo>
                  <a:lnTo>
                    <a:pt x="1264071" y="13512"/>
                  </a:lnTo>
                  <a:lnTo>
                    <a:pt x="1213407" y="17703"/>
                  </a:lnTo>
                  <a:lnTo>
                    <a:pt x="1159694" y="19566"/>
                  </a:lnTo>
                  <a:lnTo>
                    <a:pt x="1104626" y="23514"/>
                  </a:lnTo>
                  <a:lnTo>
                    <a:pt x="1050125" y="27998"/>
                  </a:lnTo>
                  <a:lnTo>
                    <a:pt x="998607" y="29991"/>
                  </a:lnTo>
                  <a:lnTo>
                    <a:pt x="948413" y="33996"/>
                  </a:lnTo>
                  <a:lnTo>
                    <a:pt x="897639" y="39676"/>
                  </a:lnTo>
                  <a:lnTo>
                    <a:pt x="843878" y="46100"/>
                  </a:lnTo>
                  <a:lnTo>
                    <a:pt x="795027" y="52854"/>
                  </a:lnTo>
                  <a:lnTo>
                    <a:pt x="748749" y="58585"/>
                  </a:lnTo>
                  <a:lnTo>
                    <a:pt x="700885" y="61133"/>
                  </a:lnTo>
                  <a:lnTo>
                    <a:pt x="652316" y="65385"/>
                  </a:lnTo>
                  <a:lnTo>
                    <a:pt x="603434" y="71174"/>
                  </a:lnTo>
                  <a:lnTo>
                    <a:pt x="554412" y="77646"/>
                  </a:lnTo>
                  <a:lnTo>
                    <a:pt x="505329" y="84422"/>
                  </a:lnTo>
                  <a:lnTo>
                    <a:pt x="456218" y="90163"/>
                  </a:lnTo>
                  <a:lnTo>
                    <a:pt x="407095" y="92715"/>
                  </a:lnTo>
                  <a:lnTo>
                    <a:pt x="357966" y="96969"/>
                  </a:lnTo>
                  <a:lnTo>
                    <a:pt x="308835" y="102759"/>
                  </a:lnTo>
                  <a:lnTo>
                    <a:pt x="259703" y="109231"/>
                  </a:lnTo>
                  <a:lnTo>
                    <a:pt x="213690" y="116007"/>
                  </a:lnTo>
                  <a:lnTo>
                    <a:pt x="169843" y="122919"/>
                  </a:lnTo>
                  <a:lnTo>
                    <a:pt x="106866" y="133386"/>
                  </a:lnTo>
                  <a:lnTo>
                    <a:pt x="52981" y="14389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268566" y="347440"/>
            <a:ext cx="1332181" cy="726467"/>
            <a:chOff x="2268566" y="347440"/>
            <a:chExt cx="1332181" cy="726467"/>
          </a:xfrm>
        </p:grpSpPr>
        <p:sp>
          <p:nvSpPr>
            <p:cNvPr id="12" name="Freeform 11"/>
            <p:cNvSpPr/>
            <p:nvPr/>
          </p:nvSpPr>
          <p:spPr>
            <a:xfrm>
              <a:off x="2268566" y="347440"/>
              <a:ext cx="331970" cy="546926"/>
            </a:xfrm>
            <a:custGeom>
              <a:avLst/>
              <a:gdLst/>
              <a:ahLst/>
              <a:cxnLst/>
              <a:rect l="0" t="0" r="0" b="0"/>
              <a:pathLst>
                <a:path w="331970" h="546926">
                  <a:moveTo>
                    <a:pt x="5589" y="536953"/>
                  </a:moveTo>
                  <a:lnTo>
                    <a:pt x="0" y="520186"/>
                  </a:lnTo>
                  <a:lnTo>
                    <a:pt x="4044" y="458388"/>
                  </a:lnTo>
                  <a:lnTo>
                    <a:pt x="5284" y="397692"/>
                  </a:lnTo>
                  <a:lnTo>
                    <a:pt x="5499" y="338023"/>
                  </a:lnTo>
                  <a:lnTo>
                    <a:pt x="5549" y="289053"/>
                  </a:lnTo>
                  <a:lnTo>
                    <a:pt x="5571" y="237262"/>
                  </a:lnTo>
                  <a:lnTo>
                    <a:pt x="5581" y="186948"/>
                  </a:lnTo>
                  <a:lnTo>
                    <a:pt x="5586" y="140410"/>
                  </a:lnTo>
                  <a:lnTo>
                    <a:pt x="5588" y="77868"/>
                  </a:lnTo>
                  <a:lnTo>
                    <a:pt x="8708" y="25411"/>
                  </a:lnTo>
                  <a:lnTo>
                    <a:pt x="11178" y="9922"/>
                  </a:lnTo>
                  <a:lnTo>
                    <a:pt x="13994" y="3105"/>
                  </a:lnTo>
                  <a:lnTo>
                    <a:pt x="17042" y="2070"/>
                  </a:lnTo>
                  <a:lnTo>
                    <a:pt x="20243" y="4890"/>
                  </a:lnTo>
                  <a:lnTo>
                    <a:pt x="46327" y="63061"/>
                  </a:lnTo>
                  <a:lnTo>
                    <a:pt x="71236" y="124132"/>
                  </a:lnTo>
                  <a:lnTo>
                    <a:pt x="95776" y="187099"/>
                  </a:lnTo>
                  <a:lnTo>
                    <a:pt x="113784" y="239252"/>
                  </a:lnTo>
                  <a:lnTo>
                    <a:pt x="133936" y="289285"/>
                  </a:lnTo>
                  <a:lnTo>
                    <a:pt x="156417" y="343059"/>
                  </a:lnTo>
                  <a:lnTo>
                    <a:pt x="177082" y="405095"/>
                  </a:lnTo>
                  <a:lnTo>
                    <a:pt x="209612" y="465647"/>
                  </a:lnTo>
                  <a:lnTo>
                    <a:pt x="242942" y="519879"/>
                  </a:lnTo>
                  <a:lnTo>
                    <a:pt x="260818" y="538333"/>
                  </a:lnTo>
                  <a:lnTo>
                    <a:pt x="270498" y="544892"/>
                  </a:lnTo>
                  <a:lnTo>
                    <a:pt x="279291" y="546925"/>
                  </a:lnTo>
                  <a:lnTo>
                    <a:pt x="287493" y="545941"/>
                  </a:lnTo>
                  <a:lnTo>
                    <a:pt x="295300" y="542945"/>
                  </a:lnTo>
                  <a:lnTo>
                    <a:pt x="307095" y="530258"/>
                  </a:lnTo>
                  <a:lnTo>
                    <a:pt x="315067" y="511751"/>
                  </a:lnTo>
                  <a:lnTo>
                    <a:pt x="326193" y="453797"/>
                  </a:lnTo>
                  <a:lnTo>
                    <a:pt x="330260" y="404690"/>
                  </a:lnTo>
                  <a:lnTo>
                    <a:pt x="331211" y="362746"/>
                  </a:lnTo>
                  <a:lnTo>
                    <a:pt x="331634" y="316808"/>
                  </a:lnTo>
                  <a:lnTo>
                    <a:pt x="331822" y="269095"/>
                  </a:lnTo>
                  <a:lnTo>
                    <a:pt x="331928" y="212963"/>
                  </a:lnTo>
                  <a:lnTo>
                    <a:pt x="331959" y="155517"/>
                  </a:lnTo>
                  <a:lnTo>
                    <a:pt x="331969" y="94042"/>
                  </a:lnTo>
                  <a:lnTo>
                    <a:pt x="324736" y="30708"/>
                  </a:lnTo>
                  <a:lnTo>
                    <a:pt x="32144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65247" y="663295"/>
              <a:ext cx="164886" cy="234455"/>
            </a:xfrm>
            <a:custGeom>
              <a:avLst/>
              <a:gdLst/>
              <a:ahLst/>
              <a:cxnLst/>
              <a:rect l="0" t="0" r="0" b="0"/>
              <a:pathLst>
                <a:path w="164886" h="234455">
                  <a:moveTo>
                    <a:pt x="82690" y="21057"/>
                  </a:moveTo>
                  <a:lnTo>
                    <a:pt x="51408" y="30632"/>
                  </a:lnTo>
                  <a:lnTo>
                    <a:pt x="35252" y="41300"/>
                  </a:lnTo>
                  <a:lnTo>
                    <a:pt x="23392" y="56960"/>
                  </a:lnTo>
                  <a:lnTo>
                    <a:pt x="6246" y="101198"/>
                  </a:lnTo>
                  <a:lnTo>
                    <a:pt x="0" y="154997"/>
                  </a:lnTo>
                  <a:lnTo>
                    <a:pt x="1258" y="194364"/>
                  </a:lnTo>
                  <a:lnTo>
                    <a:pt x="9843" y="213506"/>
                  </a:lnTo>
                  <a:lnTo>
                    <a:pt x="24577" y="226693"/>
                  </a:lnTo>
                  <a:lnTo>
                    <a:pt x="33420" y="231847"/>
                  </a:lnTo>
                  <a:lnTo>
                    <a:pt x="55723" y="234454"/>
                  </a:lnTo>
                  <a:lnTo>
                    <a:pt x="80064" y="230544"/>
                  </a:lnTo>
                  <a:lnTo>
                    <a:pt x="112328" y="215188"/>
                  </a:lnTo>
                  <a:lnTo>
                    <a:pt x="129398" y="202484"/>
                  </a:lnTo>
                  <a:lnTo>
                    <a:pt x="152162" y="170999"/>
                  </a:lnTo>
                  <a:lnTo>
                    <a:pt x="162546" y="132035"/>
                  </a:lnTo>
                  <a:lnTo>
                    <a:pt x="164885" y="78117"/>
                  </a:lnTo>
                  <a:lnTo>
                    <a:pt x="157087" y="43423"/>
                  </a:lnTo>
                  <a:lnTo>
                    <a:pt x="141649" y="14426"/>
                  </a:lnTo>
                  <a:lnTo>
                    <a:pt x="12480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64401" y="652766"/>
              <a:ext cx="166530" cy="245189"/>
            </a:xfrm>
            <a:custGeom>
              <a:avLst/>
              <a:gdLst/>
              <a:ahLst/>
              <a:cxnLst/>
              <a:rect l="0" t="0" r="0" b="0"/>
              <a:pathLst>
                <a:path w="166530" h="245189">
                  <a:moveTo>
                    <a:pt x="9878" y="10529"/>
                  </a:moveTo>
                  <a:lnTo>
                    <a:pt x="2643" y="38085"/>
                  </a:lnTo>
                  <a:lnTo>
                    <a:pt x="0" y="100547"/>
                  </a:lnTo>
                  <a:lnTo>
                    <a:pt x="5068" y="163361"/>
                  </a:lnTo>
                  <a:lnTo>
                    <a:pt x="18503" y="208394"/>
                  </a:lnTo>
                  <a:lnTo>
                    <a:pt x="29699" y="225591"/>
                  </a:lnTo>
                  <a:lnTo>
                    <a:pt x="45594" y="237913"/>
                  </a:lnTo>
                  <a:lnTo>
                    <a:pt x="54746" y="242837"/>
                  </a:lnTo>
                  <a:lnTo>
                    <a:pt x="74273" y="245188"/>
                  </a:lnTo>
                  <a:lnTo>
                    <a:pt x="84394" y="244177"/>
                  </a:lnTo>
                  <a:lnTo>
                    <a:pt x="104998" y="233696"/>
                  </a:lnTo>
                  <a:lnTo>
                    <a:pt x="133209" y="208064"/>
                  </a:lnTo>
                  <a:lnTo>
                    <a:pt x="147750" y="187229"/>
                  </a:lnTo>
                  <a:lnTo>
                    <a:pt x="161343" y="149192"/>
                  </a:lnTo>
                  <a:lnTo>
                    <a:pt x="166529" y="94418"/>
                  </a:lnTo>
                  <a:lnTo>
                    <a:pt x="164308" y="55662"/>
                  </a:lnTo>
                  <a:lnTo>
                    <a:pt x="15727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01474" y="624053"/>
              <a:ext cx="172889" cy="270870"/>
            </a:xfrm>
            <a:custGeom>
              <a:avLst/>
              <a:gdLst/>
              <a:ahLst/>
              <a:cxnLst/>
              <a:rect l="0" t="0" r="0" b="0"/>
              <a:pathLst>
                <a:path w="172889" h="270870">
                  <a:moveTo>
                    <a:pt x="4432" y="18185"/>
                  </a:moveTo>
                  <a:lnTo>
                    <a:pt x="7552" y="75449"/>
                  </a:lnTo>
                  <a:lnTo>
                    <a:pt x="12766" y="127959"/>
                  </a:lnTo>
                  <a:lnTo>
                    <a:pt x="17430" y="184851"/>
                  </a:lnTo>
                  <a:lnTo>
                    <a:pt x="19982" y="232514"/>
                  </a:lnTo>
                  <a:lnTo>
                    <a:pt x="18308" y="245299"/>
                  </a:lnTo>
                  <a:lnTo>
                    <a:pt x="16023" y="249143"/>
                  </a:lnTo>
                  <a:lnTo>
                    <a:pt x="13329" y="247026"/>
                  </a:lnTo>
                  <a:lnTo>
                    <a:pt x="600" y="210007"/>
                  </a:lnTo>
                  <a:lnTo>
                    <a:pt x="0" y="187667"/>
                  </a:lnTo>
                  <a:lnTo>
                    <a:pt x="5019" y="126898"/>
                  </a:lnTo>
                  <a:lnTo>
                    <a:pt x="19010" y="65690"/>
                  </a:lnTo>
                  <a:lnTo>
                    <a:pt x="29159" y="30311"/>
                  </a:lnTo>
                  <a:lnTo>
                    <a:pt x="42328" y="11486"/>
                  </a:lnTo>
                  <a:lnTo>
                    <a:pt x="50753" y="3190"/>
                  </a:lnTo>
                  <a:lnTo>
                    <a:pt x="59879" y="0"/>
                  </a:lnTo>
                  <a:lnTo>
                    <a:pt x="79378" y="2694"/>
                  </a:lnTo>
                  <a:lnTo>
                    <a:pt x="104497" y="17364"/>
                  </a:lnTo>
                  <a:lnTo>
                    <a:pt x="116366" y="33028"/>
                  </a:lnTo>
                  <a:lnTo>
                    <a:pt x="140962" y="92263"/>
                  </a:lnTo>
                  <a:lnTo>
                    <a:pt x="158806" y="152982"/>
                  </a:lnTo>
                  <a:lnTo>
                    <a:pt x="169760" y="207982"/>
                  </a:lnTo>
                  <a:lnTo>
                    <a:pt x="172888" y="2708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52271" y="669911"/>
              <a:ext cx="178483" cy="252207"/>
            </a:xfrm>
            <a:custGeom>
              <a:avLst/>
              <a:gdLst/>
              <a:ahLst/>
              <a:cxnLst/>
              <a:rect l="0" t="0" r="0" b="0"/>
              <a:pathLst>
                <a:path w="178483" h="252207">
                  <a:moveTo>
                    <a:pt x="153718" y="24969"/>
                  </a:moveTo>
                  <a:lnTo>
                    <a:pt x="109756" y="1250"/>
                  </a:lnTo>
                  <a:lnTo>
                    <a:pt x="89726" y="0"/>
                  </a:lnTo>
                  <a:lnTo>
                    <a:pt x="70295" y="4513"/>
                  </a:lnTo>
                  <a:lnTo>
                    <a:pt x="38757" y="26474"/>
                  </a:lnTo>
                  <a:lnTo>
                    <a:pt x="9997" y="58932"/>
                  </a:lnTo>
                  <a:lnTo>
                    <a:pt x="2105" y="81788"/>
                  </a:lnTo>
                  <a:lnTo>
                    <a:pt x="0" y="94434"/>
                  </a:lnTo>
                  <a:lnTo>
                    <a:pt x="2106" y="104034"/>
                  </a:lnTo>
                  <a:lnTo>
                    <a:pt x="7020" y="111604"/>
                  </a:lnTo>
                  <a:lnTo>
                    <a:pt x="13806" y="117821"/>
                  </a:lnTo>
                  <a:lnTo>
                    <a:pt x="33823" y="124728"/>
                  </a:lnTo>
                  <a:lnTo>
                    <a:pt x="84802" y="129163"/>
                  </a:lnTo>
                  <a:lnTo>
                    <a:pt x="138762" y="139614"/>
                  </a:lnTo>
                  <a:lnTo>
                    <a:pt x="162279" y="150402"/>
                  </a:lnTo>
                  <a:lnTo>
                    <a:pt x="169954" y="158894"/>
                  </a:lnTo>
                  <a:lnTo>
                    <a:pt x="178482" y="180808"/>
                  </a:lnTo>
                  <a:lnTo>
                    <a:pt x="177246" y="192032"/>
                  </a:lnTo>
                  <a:lnTo>
                    <a:pt x="166515" y="213863"/>
                  </a:lnTo>
                  <a:lnTo>
                    <a:pt x="135153" y="240295"/>
                  </a:lnTo>
                  <a:lnTo>
                    <a:pt x="109592" y="249351"/>
                  </a:lnTo>
                  <a:lnTo>
                    <a:pt x="83804" y="252206"/>
                  </a:lnTo>
                  <a:lnTo>
                    <a:pt x="27376" y="2460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432082" y="1021264"/>
              <a:ext cx="1168665" cy="52643"/>
            </a:xfrm>
            <a:custGeom>
              <a:avLst/>
              <a:gdLst/>
              <a:ahLst/>
              <a:cxnLst/>
              <a:rect l="0" t="0" r="0" b="0"/>
              <a:pathLst>
                <a:path w="1168665" h="52643">
                  <a:moveTo>
                    <a:pt x="1168664" y="52642"/>
                  </a:moveTo>
                  <a:lnTo>
                    <a:pt x="1125972" y="49523"/>
                  </a:lnTo>
                  <a:lnTo>
                    <a:pt x="1065426" y="35854"/>
                  </a:lnTo>
                  <a:lnTo>
                    <a:pt x="1010447" y="32428"/>
                  </a:lnTo>
                  <a:lnTo>
                    <a:pt x="948938" y="26163"/>
                  </a:lnTo>
                  <a:lnTo>
                    <a:pt x="885961" y="26943"/>
                  </a:lnTo>
                  <a:lnTo>
                    <a:pt x="831412" y="22219"/>
                  </a:lnTo>
                  <a:lnTo>
                    <a:pt x="781478" y="21401"/>
                  </a:lnTo>
                  <a:lnTo>
                    <a:pt x="720609" y="22295"/>
                  </a:lnTo>
                  <a:lnTo>
                    <a:pt x="663525" y="29404"/>
                  </a:lnTo>
                  <a:lnTo>
                    <a:pt x="601600" y="31154"/>
                  </a:lnTo>
                  <a:lnTo>
                    <a:pt x="550389" y="31458"/>
                  </a:lnTo>
                  <a:lnTo>
                    <a:pt x="489088" y="30390"/>
                  </a:lnTo>
                  <a:lnTo>
                    <a:pt x="431919" y="23247"/>
                  </a:lnTo>
                  <a:lnTo>
                    <a:pt x="375566" y="21489"/>
                  </a:lnTo>
                  <a:lnTo>
                    <a:pt x="327828" y="21185"/>
                  </a:lnTo>
                  <a:lnTo>
                    <a:pt x="276639" y="15506"/>
                  </a:lnTo>
                  <a:lnTo>
                    <a:pt x="224427" y="12003"/>
                  </a:lnTo>
                  <a:lnTo>
                    <a:pt x="171912" y="10965"/>
                  </a:lnTo>
                  <a:lnTo>
                    <a:pt x="115067" y="3379"/>
                  </a:lnTo>
                  <a:lnTo>
                    <a:pt x="62170" y="10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037517" y="1479846"/>
            <a:ext cx="7801618" cy="858954"/>
            <a:chOff x="1037517" y="1479846"/>
            <a:chExt cx="7801618" cy="858954"/>
          </a:xfrm>
        </p:grpSpPr>
        <p:sp>
          <p:nvSpPr>
            <p:cNvPr id="19" name="Freeform 18"/>
            <p:cNvSpPr/>
            <p:nvPr/>
          </p:nvSpPr>
          <p:spPr>
            <a:xfrm>
              <a:off x="1195445" y="1532488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7409" y="54145"/>
                  </a:lnTo>
                  <a:lnTo>
                    <a:pt x="4462" y="82556"/>
                  </a:lnTo>
                  <a:lnTo>
                    <a:pt x="5864" y="145336"/>
                  </a:lnTo>
                  <a:lnTo>
                    <a:pt x="1158" y="203144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037517" y="1479846"/>
              <a:ext cx="336913" cy="94757"/>
            </a:xfrm>
            <a:custGeom>
              <a:avLst/>
              <a:gdLst/>
              <a:ahLst/>
              <a:cxnLst/>
              <a:rect l="0" t="0" r="0" b="0"/>
              <a:pathLst>
                <a:path w="336913" h="94757">
                  <a:moveTo>
                    <a:pt x="336912" y="0"/>
                  </a:moveTo>
                  <a:lnTo>
                    <a:pt x="278295" y="23719"/>
                  </a:lnTo>
                  <a:lnTo>
                    <a:pt x="222951" y="45672"/>
                  </a:lnTo>
                  <a:lnTo>
                    <a:pt x="173944" y="58636"/>
                  </a:lnTo>
                  <a:lnTo>
                    <a:pt x="111222" y="73497"/>
                  </a:lnTo>
                  <a:lnTo>
                    <a:pt x="53165" y="8769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048046" y="1743058"/>
              <a:ext cx="305327" cy="94758"/>
            </a:xfrm>
            <a:custGeom>
              <a:avLst/>
              <a:gdLst/>
              <a:ahLst/>
              <a:cxnLst/>
              <a:rect l="0" t="0" r="0" b="0"/>
              <a:pathLst>
                <a:path w="305327" h="94758">
                  <a:moveTo>
                    <a:pt x="305326" y="0"/>
                  </a:moveTo>
                  <a:lnTo>
                    <a:pt x="271704" y="2340"/>
                  </a:lnTo>
                  <a:lnTo>
                    <a:pt x="220003" y="19786"/>
                  </a:lnTo>
                  <a:lnTo>
                    <a:pt x="164730" y="40433"/>
                  </a:lnTo>
                  <a:lnTo>
                    <a:pt x="108751" y="59806"/>
                  </a:lnTo>
                  <a:lnTo>
                    <a:pt x="52634" y="81830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428560" y="1479846"/>
              <a:ext cx="135383" cy="357970"/>
            </a:xfrm>
            <a:custGeom>
              <a:avLst/>
              <a:gdLst/>
              <a:ahLst/>
              <a:cxnLst/>
              <a:rect l="0" t="0" r="0" b="0"/>
              <a:pathLst>
                <a:path w="135383" h="357970">
                  <a:moveTo>
                    <a:pt x="40626" y="357969"/>
                  </a:moveTo>
                  <a:lnTo>
                    <a:pt x="29447" y="346790"/>
                  </a:lnTo>
                  <a:lnTo>
                    <a:pt x="23959" y="325704"/>
                  </a:lnTo>
                  <a:lnTo>
                    <a:pt x="14847" y="264508"/>
                  </a:lnTo>
                  <a:lnTo>
                    <a:pt x="9017" y="205670"/>
                  </a:lnTo>
                  <a:lnTo>
                    <a:pt x="126" y="142551"/>
                  </a:lnTo>
                  <a:lnTo>
                    <a:pt x="0" y="81407"/>
                  </a:lnTo>
                  <a:lnTo>
                    <a:pt x="8181" y="45567"/>
                  </a:lnTo>
                  <a:lnTo>
                    <a:pt x="18797" y="27661"/>
                  </a:lnTo>
                  <a:lnTo>
                    <a:pt x="37553" y="15023"/>
                  </a:lnTo>
                  <a:lnTo>
                    <a:pt x="62657" y="6677"/>
                  </a:lnTo>
                  <a:lnTo>
                    <a:pt x="113954" y="1319"/>
                  </a:lnTo>
                  <a:lnTo>
                    <a:pt x="13538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363901" y="1700944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3411" y="16789"/>
                  </a:lnTo>
                  <a:lnTo>
                    <a:pt x="58883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942968" y="1521960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0529" y="0"/>
                  </a:moveTo>
                  <a:lnTo>
                    <a:pt x="2195" y="54144"/>
                  </a:lnTo>
                  <a:lnTo>
                    <a:pt x="434" y="114680"/>
                  </a:lnTo>
                  <a:lnTo>
                    <a:pt x="128" y="165650"/>
                  </a:lnTo>
                  <a:lnTo>
                    <a:pt x="25" y="228039"/>
                  </a:lnTo>
                  <a:lnTo>
                    <a:pt x="5" y="28611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827154" y="1658830"/>
              <a:ext cx="210572" cy="31587"/>
            </a:xfrm>
            <a:custGeom>
              <a:avLst/>
              <a:gdLst/>
              <a:ahLst/>
              <a:cxnLst/>
              <a:rect l="0" t="0" r="0" b="0"/>
              <a:pathLst>
                <a:path w="210572" h="31587">
                  <a:moveTo>
                    <a:pt x="210571" y="0"/>
                  </a:moveTo>
                  <a:lnTo>
                    <a:pt x="156426" y="8333"/>
                  </a:lnTo>
                  <a:lnTo>
                    <a:pt x="93606" y="17475"/>
                  </a:lnTo>
                  <a:lnTo>
                    <a:pt x="36211" y="234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048253" y="1490374"/>
              <a:ext cx="370756" cy="365150"/>
            </a:xfrm>
            <a:custGeom>
              <a:avLst/>
              <a:gdLst/>
              <a:ahLst/>
              <a:cxnLst/>
              <a:rect l="0" t="0" r="0" b="0"/>
              <a:pathLst>
                <a:path w="370756" h="365150">
                  <a:moveTo>
                    <a:pt x="0" y="0"/>
                  </a:moveTo>
                  <a:lnTo>
                    <a:pt x="8333" y="37478"/>
                  </a:lnTo>
                  <a:lnTo>
                    <a:pt x="15684" y="94491"/>
                  </a:lnTo>
                  <a:lnTo>
                    <a:pt x="25054" y="150440"/>
                  </a:lnTo>
                  <a:lnTo>
                    <a:pt x="29650" y="211471"/>
                  </a:lnTo>
                  <a:lnTo>
                    <a:pt x="36601" y="268419"/>
                  </a:lnTo>
                  <a:lnTo>
                    <a:pt x="47091" y="330488"/>
                  </a:lnTo>
                  <a:lnTo>
                    <a:pt x="45106" y="355114"/>
                  </a:lnTo>
                  <a:lnTo>
                    <a:pt x="44109" y="357236"/>
                  </a:lnTo>
                  <a:lnTo>
                    <a:pt x="42376" y="303656"/>
                  </a:lnTo>
                  <a:lnTo>
                    <a:pt x="53601" y="240203"/>
                  </a:lnTo>
                  <a:lnTo>
                    <a:pt x="61257" y="215551"/>
                  </a:lnTo>
                  <a:lnTo>
                    <a:pt x="72459" y="196796"/>
                  </a:lnTo>
                  <a:lnTo>
                    <a:pt x="88356" y="183781"/>
                  </a:lnTo>
                  <a:lnTo>
                    <a:pt x="97508" y="178673"/>
                  </a:lnTo>
                  <a:lnTo>
                    <a:pt x="105950" y="177607"/>
                  </a:lnTo>
                  <a:lnTo>
                    <a:pt x="121568" y="182662"/>
                  </a:lnTo>
                  <a:lnTo>
                    <a:pt x="143515" y="204251"/>
                  </a:lnTo>
                  <a:lnTo>
                    <a:pt x="167482" y="253238"/>
                  </a:lnTo>
                  <a:lnTo>
                    <a:pt x="184706" y="306569"/>
                  </a:lnTo>
                  <a:lnTo>
                    <a:pt x="189258" y="337150"/>
                  </a:lnTo>
                  <a:lnTo>
                    <a:pt x="191683" y="337071"/>
                  </a:lnTo>
                  <a:lnTo>
                    <a:pt x="197496" y="327624"/>
                  </a:lnTo>
                  <a:lnTo>
                    <a:pt x="213880" y="296083"/>
                  </a:lnTo>
                  <a:lnTo>
                    <a:pt x="227249" y="282501"/>
                  </a:lnTo>
                  <a:lnTo>
                    <a:pt x="285979" y="249419"/>
                  </a:lnTo>
                  <a:lnTo>
                    <a:pt x="346048" y="223023"/>
                  </a:lnTo>
                  <a:lnTo>
                    <a:pt x="361639" y="206746"/>
                  </a:lnTo>
                  <a:lnTo>
                    <a:pt x="367435" y="197492"/>
                  </a:lnTo>
                  <a:lnTo>
                    <a:pt x="370755" y="177852"/>
                  </a:lnTo>
                  <a:lnTo>
                    <a:pt x="370002" y="167701"/>
                  </a:lnTo>
                  <a:lnTo>
                    <a:pt x="364821" y="160933"/>
                  </a:lnTo>
                  <a:lnTo>
                    <a:pt x="346587" y="153414"/>
                  </a:lnTo>
                  <a:lnTo>
                    <a:pt x="326004" y="156312"/>
                  </a:lnTo>
                  <a:lnTo>
                    <a:pt x="297805" y="171097"/>
                  </a:lnTo>
                  <a:lnTo>
                    <a:pt x="283266" y="184838"/>
                  </a:lnTo>
                  <a:lnTo>
                    <a:pt x="260495" y="232398"/>
                  </a:lnTo>
                  <a:lnTo>
                    <a:pt x="248161" y="281129"/>
                  </a:lnTo>
                  <a:lnTo>
                    <a:pt x="254563" y="325763"/>
                  </a:lnTo>
                  <a:lnTo>
                    <a:pt x="257446" y="336498"/>
                  </a:lnTo>
                  <a:lnTo>
                    <a:pt x="262878" y="344825"/>
                  </a:lnTo>
                  <a:lnTo>
                    <a:pt x="278271" y="357197"/>
                  </a:lnTo>
                  <a:lnTo>
                    <a:pt x="312258" y="365149"/>
                  </a:lnTo>
                  <a:lnTo>
                    <a:pt x="332194" y="360770"/>
                  </a:lnTo>
                  <a:lnTo>
                    <a:pt x="357969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627320" y="1634949"/>
              <a:ext cx="210571" cy="202867"/>
            </a:xfrm>
            <a:custGeom>
              <a:avLst/>
              <a:gdLst/>
              <a:ahLst/>
              <a:cxnLst/>
              <a:rect l="0" t="0" r="0" b="0"/>
              <a:pathLst>
                <a:path w="210571" h="202867">
                  <a:moveTo>
                    <a:pt x="0" y="76524"/>
                  </a:moveTo>
                  <a:lnTo>
                    <a:pt x="15641" y="94504"/>
                  </a:lnTo>
                  <a:lnTo>
                    <a:pt x="34844" y="146265"/>
                  </a:lnTo>
                  <a:lnTo>
                    <a:pt x="45549" y="191814"/>
                  </a:lnTo>
                  <a:lnTo>
                    <a:pt x="45574" y="199008"/>
                  </a:lnTo>
                  <a:lnTo>
                    <a:pt x="43251" y="200294"/>
                  </a:lnTo>
                  <a:lnTo>
                    <a:pt x="39362" y="197641"/>
                  </a:lnTo>
                  <a:lnTo>
                    <a:pt x="35042" y="182216"/>
                  </a:lnTo>
                  <a:lnTo>
                    <a:pt x="32041" y="120814"/>
                  </a:lnTo>
                  <a:lnTo>
                    <a:pt x="34795" y="65732"/>
                  </a:lnTo>
                  <a:lnTo>
                    <a:pt x="41201" y="40142"/>
                  </a:lnTo>
                  <a:lnTo>
                    <a:pt x="51847" y="20970"/>
                  </a:lnTo>
                  <a:lnTo>
                    <a:pt x="67497" y="7769"/>
                  </a:lnTo>
                  <a:lnTo>
                    <a:pt x="76583" y="2611"/>
                  </a:lnTo>
                  <a:lnTo>
                    <a:pt x="96038" y="0"/>
                  </a:lnTo>
                  <a:lnTo>
                    <a:pt x="115213" y="3909"/>
                  </a:lnTo>
                  <a:lnTo>
                    <a:pt x="131535" y="13445"/>
                  </a:lnTo>
                  <a:lnTo>
                    <a:pt x="175315" y="75992"/>
                  </a:lnTo>
                  <a:lnTo>
                    <a:pt x="199096" y="137430"/>
                  </a:lnTo>
                  <a:lnTo>
                    <a:pt x="207171" y="170609"/>
                  </a:lnTo>
                  <a:lnTo>
                    <a:pt x="210570" y="2028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861611" y="1678688"/>
              <a:ext cx="152356" cy="187158"/>
            </a:xfrm>
            <a:custGeom>
              <a:avLst/>
              <a:gdLst/>
              <a:ahLst/>
              <a:cxnLst/>
              <a:rect l="0" t="0" r="0" b="0"/>
              <a:pathLst>
                <a:path w="152356" h="187158">
                  <a:moveTo>
                    <a:pt x="144735" y="32785"/>
                  </a:moveTo>
                  <a:lnTo>
                    <a:pt x="133557" y="16017"/>
                  </a:lnTo>
                  <a:lnTo>
                    <a:pt x="115591" y="4665"/>
                  </a:lnTo>
                  <a:lnTo>
                    <a:pt x="104249" y="0"/>
                  </a:lnTo>
                  <a:lnTo>
                    <a:pt x="79168" y="1056"/>
                  </a:lnTo>
                  <a:lnTo>
                    <a:pt x="65929" y="4613"/>
                  </a:lnTo>
                  <a:lnTo>
                    <a:pt x="55933" y="10494"/>
                  </a:lnTo>
                  <a:lnTo>
                    <a:pt x="15806" y="57950"/>
                  </a:lnTo>
                  <a:lnTo>
                    <a:pt x="6325" y="76725"/>
                  </a:lnTo>
                  <a:lnTo>
                    <a:pt x="0" y="118204"/>
                  </a:lnTo>
                  <a:lnTo>
                    <a:pt x="4759" y="144448"/>
                  </a:lnTo>
                  <a:lnTo>
                    <a:pt x="9304" y="156360"/>
                  </a:lnTo>
                  <a:lnTo>
                    <a:pt x="23712" y="172715"/>
                  </a:lnTo>
                  <a:lnTo>
                    <a:pt x="32468" y="178714"/>
                  </a:lnTo>
                  <a:lnTo>
                    <a:pt x="67147" y="187157"/>
                  </a:lnTo>
                  <a:lnTo>
                    <a:pt x="90365" y="182893"/>
                  </a:lnTo>
                  <a:lnTo>
                    <a:pt x="120047" y="167338"/>
                  </a:lnTo>
                  <a:lnTo>
                    <a:pt x="134932" y="153417"/>
                  </a:lnTo>
                  <a:lnTo>
                    <a:pt x="145448" y="135532"/>
                  </a:lnTo>
                  <a:lnTo>
                    <a:pt x="152355" y="100143"/>
                  </a:lnTo>
                  <a:lnTo>
                    <a:pt x="147732" y="76760"/>
                  </a:lnTo>
                  <a:lnTo>
                    <a:pt x="118728" y="21250"/>
                  </a:lnTo>
                  <a:lnTo>
                    <a:pt x="113150" y="117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048460" y="1690416"/>
              <a:ext cx="139566" cy="174091"/>
            </a:xfrm>
            <a:custGeom>
              <a:avLst/>
              <a:gdLst/>
              <a:ahLst/>
              <a:cxnLst/>
              <a:rect l="0" t="0" r="0" b="0"/>
              <a:pathLst>
                <a:path w="139566" h="174091">
                  <a:moveTo>
                    <a:pt x="0" y="42114"/>
                  </a:moveTo>
                  <a:lnTo>
                    <a:pt x="0" y="100730"/>
                  </a:lnTo>
                  <a:lnTo>
                    <a:pt x="5590" y="135521"/>
                  </a:lnTo>
                  <a:lnTo>
                    <a:pt x="20244" y="162467"/>
                  </a:lnTo>
                  <a:lnTo>
                    <a:pt x="28704" y="167972"/>
                  </a:lnTo>
                  <a:lnTo>
                    <a:pt x="50582" y="174090"/>
                  </a:lnTo>
                  <a:lnTo>
                    <a:pt x="83618" y="171945"/>
                  </a:lnTo>
                  <a:lnTo>
                    <a:pt x="101894" y="160648"/>
                  </a:lnTo>
                  <a:lnTo>
                    <a:pt x="116646" y="142759"/>
                  </a:lnTo>
                  <a:lnTo>
                    <a:pt x="139565" y="79645"/>
                  </a:lnTo>
                  <a:lnTo>
                    <a:pt x="138035" y="19745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227445" y="1709093"/>
              <a:ext cx="168457" cy="162918"/>
            </a:xfrm>
            <a:custGeom>
              <a:avLst/>
              <a:gdLst/>
              <a:ahLst/>
              <a:cxnLst/>
              <a:rect l="0" t="0" r="0" b="0"/>
              <a:pathLst>
                <a:path w="168457" h="162918">
                  <a:moveTo>
                    <a:pt x="0" y="65551"/>
                  </a:moveTo>
                  <a:lnTo>
                    <a:pt x="9065" y="124167"/>
                  </a:lnTo>
                  <a:lnTo>
                    <a:pt x="16305" y="162917"/>
                  </a:lnTo>
                  <a:lnTo>
                    <a:pt x="15549" y="162047"/>
                  </a:lnTo>
                  <a:lnTo>
                    <a:pt x="5931" y="129845"/>
                  </a:lnTo>
                  <a:lnTo>
                    <a:pt x="2341" y="79594"/>
                  </a:lnTo>
                  <a:lnTo>
                    <a:pt x="9922" y="45535"/>
                  </a:lnTo>
                  <a:lnTo>
                    <a:pt x="20397" y="23899"/>
                  </a:lnTo>
                  <a:lnTo>
                    <a:pt x="35972" y="8824"/>
                  </a:lnTo>
                  <a:lnTo>
                    <a:pt x="45038" y="3167"/>
                  </a:lnTo>
                  <a:lnTo>
                    <a:pt x="64470" y="0"/>
                  </a:lnTo>
                  <a:lnTo>
                    <a:pt x="74566" y="793"/>
                  </a:lnTo>
                  <a:lnTo>
                    <a:pt x="92022" y="7914"/>
                  </a:lnTo>
                  <a:lnTo>
                    <a:pt x="107579" y="20047"/>
                  </a:lnTo>
                  <a:lnTo>
                    <a:pt x="143729" y="72080"/>
                  </a:lnTo>
                  <a:lnTo>
                    <a:pt x="164391" y="133409"/>
                  </a:lnTo>
                  <a:lnTo>
                    <a:pt x="168456" y="1603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459072" y="1695355"/>
              <a:ext cx="149031" cy="195103"/>
            </a:xfrm>
            <a:custGeom>
              <a:avLst/>
              <a:gdLst/>
              <a:ahLst/>
              <a:cxnLst/>
              <a:rect l="0" t="0" r="0" b="0"/>
              <a:pathLst>
                <a:path w="149031" h="195103">
                  <a:moveTo>
                    <a:pt x="115813" y="5589"/>
                  </a:moveTo>
                  <a:lnTo>
                    <a:pt x="99046" y="0"/>
                  </a:lnTo>
                  <a:lnTo>
                    <a:pt x="66262" y="2113"/>
                  </a:lnTo>
                  <a:lnTo>
                    <a:pt x="32501" y="10148"/>
                  </a:lnTo>
                  <a:lnTo>
                    <a:pt x="24007" y="15648"/>
                  </a:lnTo>
                  <a:lnTo>
                    <a:pt x="11449" y="31117"/>
                  </a:lnTo>
                  <a:lnTo>
                    <a:pt x="8208" y="49690"/>
                  </a:lnTo>
                  <a:lnTo>
                    <a:pt x="8981" y="59556"/>
                  </a:lnTo>
                  <a:lnTo>
                    <a:pt x="14176" y="66134"/>
                  </a:lnTo>
                  <a:lnTo>
                    <a:pt x="32426" y="73442"/>
                  </a:lnTo>
                  <a:lnTo>
                    <a:pt x="92672" y="84758"/>
                  </a:lnTo>
                  <a:lnTo>
                    <a:pt x="122605" y="101966"/>
                  </a:lnTo>
                  <a:lnTo>
                    <a:pt x="137549" y="116274"/>
                  </a:lnTo>
                  <a:lnTo>
                    <a:pt x="148091" y="134331"/>
                  </a:lnTo>
                  <a:lnTo>
                    <a:pt x="149030" y="142890"/>
                  </a:lnTo>
                  <a:lnTo>
                    <a:pt x="143834" y="158639"/>
                  </a:lnTo>
                  <a:lnTo>
                    <a:pt x="130606" y="170317"/>
                  </a:lnTo>
                  <a:lnTo>
                    <a:pt x="111860" y="178237"/>
                  </a:lnTo>
                  <a:lnTo>
                    <a:pt x="53739" y="189328"/>
                  </a:lnTo>
                  <a:lnTo>
                    <a:pt x="0" y="1951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819934" y="1673885"/>
              <a:ext cx="165518" cy="229874"/>
            </a:xfrm>
            <a:custGeom>
              <a:avLst/>
              <a:gdLst/>
              <a:ahLst/>
              <a:cxnLst/>
              <a:rect l="0" t="0" r="0" b="0"/>
              <a:pathLst>
                <a:path w="165518" h="229874">
                  <a:moveTo>
                    <a:pt x="39221" y="90230"/>
                  </a:moveTo>
                  <a:lnTo>
                    <a:pt x="66777" y="82994"/>
                  </a:lnTo>
                  <a:lnTo>
                    <a:pt x="119880" y="77232"/>
                  </a:lnTo>
                  <a:lnTo>
                    <a:pt x="141750" y="70415"/>
                  </a:lnTo>
                  <a:lnTo>
                    <a:pt x="159268" y="59587"/>
                  </a:lnTo>
                  <a:lnTo>
                    <a:pt x="163706" y="52254"/>
                  </a:lnTo>
                  <a:lnTo>
                    <a:pt x="165517" y="34747"/>
                  </a:lnTo>
                  <a:lnTo>
                    <a:pt x="159303" y="18388"/>
                  </a:lnTo>
                  <a:lnTo>
                    <a:pt x="154371" y="10750"/>
                  </a:lnTo>
                  <a:lnTo>
                    <a:pt x="145233" y="5658"/>
                  </a:lnTo>
                  <a:lnTo>
                    <a:pt x="119483" y="0"/>
                  </a:lnTo>
                  <a:lnTo>
                    <a:pt x="83279" y="2404"/>
                  </a:lnTo>
                  <a:lnTo>
                    <a:pt x="50325" y="16114"/>
                  </a:lnTo>
                  <a:lnTo>
                    <a:pt x="23924" y="40584"/>
                  </a:lnTo>
                  <a:lnTo>
                    <a:pt x="6872" y="70061"/>
                  </a:lnTo>
                  <a:lnTo>
                    <a:pt x="0" y="106611"/>
                  </a:lnTo>
                  <a:lnTo>
                    <a:pt x="3553" y="147076"/>
                  </a:lnTo>
                  <a:lnTo>
                    <a:pt x="17604" y="183113"/>
                  </a:lnTo>
                  <a:lnTo>
                    <a:pt x="36585" y="210428"/>
                  </a:lnTo>
                  <a:lnTo>
                    <a:pt x="56377" y="222810"/>
                  </a:lnTo>
                  <a:lnTo>
                    <a:pt x="79601" y="229873"/>
                  </a:lnTo>
                  <a:lnTo>
                    <a:pt x="123448" y="2271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996025" y="1743191"/>
              <a:ext cx="163247" cy="189381"/>
            </a:xfrm>
            <a:custGeom>
              <a:avLst/>
              <a:gdLst/>
              <a:ahLst/>
              <a:cxnLst/>
              <a:rect l="0" t="0" r="0" b="0"/>
              <a:pathLst>
                <a:path w="163247" h="189381">
                  <a:moveTo>
                    <a:pt x="0" y="41981"/>
                  </a:moveTo>
                  <a:lnTo>
                    <a:pt x="8333" y="96126"/>
                  </a:lnTo>
                  <a:lnTo>
                    <a:pt x="17475" y="157776"/>
                  </a:lnTo>
                  <a:lnTo>
                    <a:pt x="18826" y="189244"/>
                  </a:lnTo>
                  <a:lnTo>
                    <a:pt x="17230" y="189290"/>
                  </a:lnTo>
                  <a:lnTo>
                    <a:pt x="14996" y="185810"/>
                  </a:lnTo>
                  <a:lnTo>
                    <a:pt x="7997" y="133957"/>
                  </a:lnTo>
                  <a:lnTo>
                    <a:pt x="1580" y="74447"/>
                  </a:lnTo>
                  <a:lnTo>
                    <a:pt x="6057" y="34833"/>
                  </a:lnTo>
                  <a:lnTo>
                    <a:pt x="14780" y="15018"/>
                  </a:lnTo>
                  <a:lnTo>
                    <a:pt x="20382" y="6458"/>
                  </a:lnTo>
                  <a:lnTo>
                    <a:pt x="28796" y="1921"/>
                  </a:lnTo>
                  <a:lnTo>
                    <a:pt x="50623" y="0"/>
                  </a:lnTo>
                  <a:lnTo>
                    <a:pt x="72802" y="6165"/>
                  </a:lnTo>
                  <a:lnTo>
                    <a:pt x="93188" y="17874"/>
                  </a:lnTo>
                  <a:lnTo>
                    <a:pt x="116648" y="44197"/>
                  </a:lnTo>
                  <a:lnTo>
                    <a:pt x="149413" y="106517"/>
                  </a:lnTo>
                  <a:lnTo>
                    <a:pt x="162395" y="166885"/>
                  </a:lnTo>
                  <a:lnTo>
                    <a:pt x="163246" y="174384"/>
                  </a:lnTo>
                  <a:lnTo>
                    <a:pt x="162643" y="179382"/>
                  </a:lnTo>
                  <a:lnTo>
                    <a:pt x="157928" y="1893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198921" y="1496011"/>
              <a:ext cx="144264" cy="466734"/>
            </a:xfrm>
            <a:custGeom>
              <a:avLst/>
              <a:gdLst/>
              <a:ahLst/>
              <a:cxnLst/>
              <a:rect l="0" t="0" r="0" b="0"/>
              <a:pathLst>
                <a:path w="144264" h="466734">
                  <a:moveTo>
                    <a:pt x="112959" y="362861"/>
                  </a:moveTo>
                  <a:lnTo>
                    <a:pt x="118548" y="346093"/>
                  </a:lnTo>
                  <a:lnTo>
                    <a:pt x="118172" y="328502"/>
                  </a:lnTo>
                  <a:lnTo>
                    <a:pt x="112936" y="310156"/>
                  </a:lnTo>
                  <a:lnTo>
                    <a:pt x="102810" y="294202"/>
                  </a:lnTo>
                  <a:lnTo>
                    <a:pt x="95664" y="290182"/>
                  </a:lnTo>
                  <a:lnTo>
                    <a:pt x="78366" y="288835"/>
                  </a:lnTo>
                  <a:lnTo>
                    <a:pt x="58980" y="298375"/>
                  </a:lnTo>
                  <a:lnTo>
                    <a:pt x="23527" y="327506"/>
                  </a:lnTo>
                  <a:lnTo>
                    <a:pt x="6782" y="354335"/>
                  </a:lnTo>
                  <a:lnTo>
                    <a:pt x="0" y="390100"/>
                  </a:lnTo>
                  <a:lnTo>
                    <a:pt x="6115" y="435702"/>
                  </a:lnTo>
                  <a:lnTo>
                    <a:pt x="12050" y="457236"/>
                  </a:lnTo>
                  <a:lnTo>
                    <a:pt x="17610" y="463212"/>
                  </a:lnTo>
                  <a:lnTo>
                    <a:pt x="24827" y="466026"/>
                  </a:lnTo>
                  <a:lnTo>
                    <a:pt x="33147" y="466733"/>
                  </a:lnTo>
                  <a:lnTo>
                    <a:pt x="48631" y="461279"/>
                  </a:lnTo>
                  <a:lnTo>
                    <a:pt x="63311" y="449886"/>
                  </a:lnTo>
                  <a:lnTo>
                    <a:pt x="98853" y="398367"/>
                  </a:lnTo>
                  <a:lnTo>
                    <a:pt x="118578" y="338635"/>
                  </a:lnTo>
                  <a:lnTo>
                    <a:pt x="133739" y="281256"/>
                  </a:lnTo>
                  <a:lnTo>
                    <a:pt x="141342" y="223648"/>
                  </a:lnTo>
                  <a:lnTo>
                    <a:pt x="143596" y="162125"/>
                  </a:lnTo>
                  <a:lnTo>
                    <a:pt x="144263" y="102562"/>
                  </a:lnTo>
                  <a:lnTo>
                    <a:pt x="141341" y="50989"/>
                  </a:lnTo>
                  <a:lnTo>
                    <a:pt x="134932" y="23040"/>
                  </a:lnTo>
                  <a:lnTo>
                    <a:pt x="124284" y="2819"/>
                  </a:lnTo>
                  <a:lnTo>
                    <a:pt x="119339" y="0"/>
                  </a:lnTo>
                  <a:lnTo>
                    <a:pt x="114873" y="1631"/>
                  </a:lnTo>
                  <a:lnTo>
                    <a:pt x="110725" y="6227"/>
                  </a:lnTo>
                  <a:lnTo>
                    <a:pt x="99299" y="35053"/>
                  </a:lnTo>
                  <a:lnTo>
                    <a:pt x="94533" y="97460"/>
                  </a:lnTo>
                  <a:lnTo>
                    <a:pt x="98140" y="140010"/>
                  </a:lnTo>
                  <a:lnTo>
                    <a:pt x="100523" y="183097"/>
                  </a:lnTo>
                  <a:lnTo>
                    <a:pt x="104985" y="237458"/>
                  </a:lnTo>
                  <a:lnTo>
                    <a:pt x="116973" y="298445"/>
                  </a:lnTo>
                  <a:lnTo>
                    <a:pt x="123370" y="357242"/>
                  </a:lnTo>
                  <a:lnTo>
                    <a:pt x="134016" y="4049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569027" y="1848343"/>
              <a:ext cx="6066" cy="126343"/>
            </a:xfrm>
            <a:custGeom>
              <a:avLst/>
              <a:gdLst/>
              <a:ahLst/>
              <a:cxnLst/>
              <a:rect l="0" t="0" r="0" b="0"/>
              <a:pathLst>
                <a:path w="6066" h="126343">
                  <a:moveTo>
                    <a:pt x="6065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6065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543507" y="16798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617206" y="1791648"/>
              <a:ext cx="157929" cy="172510"/>
            </a:xfrm>
            <a:custGeom>
              <a:avLst/>
              <a:gdLst/>
              <a:ahLst/>
              <a:cxnLst/>
              <a:rect l="0" t="0" r="0" b="0"/>
              <a:pathLst>
                <a:path w="157929" h="172510">
                  <a:moveTo>
                    <a:pt x="0" y="35638"/>
                  </a:moveTo>
                  <a:lnTo>
                    <a:pt x="17958" y="99066"/>
                  </a:lnTo>
                  <a:lnTo>
                    <a:pt x="28547" y="144093"/>
                  </a:lnTo>
                  <a:lnTo>
                    <a:pt x="29065" y="161050"/>
                  </a:lnTo>
                  <a:lnTo>
                    <a:pt x="27565" y="159020"/>
                  </a:lnTo>
                  <a:lnTo>
                    <a:pt x="14679" y="115750"/>
                  </a:lnTo>
                  <a:lnTo>
                    <a:pt x="14468" y="60735"/>
                  </a:lnTo>
                  <a:lnTo>
                    <a:pt x="20468" y="37433"/>
                  </a:lnTo>
                  <a:lnTo>
                    <a:pt x="30934" y="15379"/>
                  </a:lnTo>
                  <a:lnTo>
                    <a:pt x="39340" y="8094"/>
                  </a:lnTo>
                  <a:lnTo>
                    <a:pt x="61158" y="0"/>
                  </a:lnTo>
                  <a:lnTo>
                    <a:pt x="71188" y="181"/>
                  </a:lnTo>
                  <a:lnTo>
                    <a:pt x="88571" y="6621"/>
                  </a:lnTo>
                  <a:lnTo>
                    <a:pt x="117100" y="23401"/>
                  </a:lnTo>
                  <a:lnTo>
                    <a:pt x="131203" y="39558"/>
                  </a:lnTo>
                  <a:lnTo>
                    <a:pt x="149789" y="78526"/>
                  </a:lnTo>
                  <a:lnTo>
                    <a:pt x="156856" y="138830"/>
                  </a:lnTo>
                  <a:lnTo>
                    <a:pt x="157928" y="1725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087242" y="1687363"/>
              <a:ext cx="205984" cy="301546"/>
            </a:xfrm>
            <a:custGeom>
              <a:avLst/>
              <a:gdLst/>
              <a:ahLst/>
              <a:cxnLst/>
              <a:rect l="0" t="0" r="0" b="0"/>
              <a:pathLst>
                <a:path w="205984" h="301546">
                  <a:moveTo>
                    <a:pt x="151146" y="45167"/>
                  </a:moveTo>
                  <a:lnTo>
                    <a:pt x="145557" y="28399"/>
                  </a:lnTo>
                  <a:lnTo>
                    <a:pt x="133454" y="17047"/>
                  </a:lnTo>
                  <a:lnTo>
                    <a:pt x="97088" y="228"/>
                  </a:lnTo>
                  <a:lnTo>
                    <a:pt x="87032" y="0"/>
                  </a:lnTo>
                  <a:lnTo>
                    <a:pt x="35208" y="16920"/>
                  </a:lnTo>
                  <a:lnTo>
                    <a:pt x="20459" y="30273"/>
                  </a:lnTo>
                  <a:lnTo>
                    <a:pt x="1459" y="67441"/>
                  </a:lnTo>
                  <a:lnTo>
                    <a:pt x="0" y="87822"/>
                  </a:lnTo>
                  <a:lnTo>
                    <a:pt x="4422" y="107408"/>
                  </a:lnTo>
                  <a:lnTo>
                    <a:pt x="14185" y="123912"/>
                  </a:lnTo>
                  <a:lnTo>
                    <a:pt x="29443" y="135927"/>
                  </a:lnTo>
                  <a:lnTo>
                    <a:pt x="38425" y="140768"/>
                  </a:lnTo>
                  <a:lnTo>
                    <a:pt x="57764" y="143028"/>
                  </a:lnTo>
                  <a:lnTo>
                    <a:pt x="91502" y="143963"/>
                  </a:lnTo>
                  <a:lnTo>
                    <a:pt x="144823" y="154759"/>
                  </a:lnTo>
                  <a:lnTo>
                    <a:pt x="180858" y="170315"/>
                  </a:lnTo>
                  <a:lnTo>
                    <a:pt x="196717" y="186186"/>
                  </a:lnTo>
                  <a:lnTo>
                    <a:pt x="202583" y="195332"/>
                  </a:lnTo>
                  <a:lnTo>
                    <a:pt x="205983" y="217972"/>
                  </a:lnTo>
                  <a:lnTo>
                    <a:pt x="202424" y="242462"/>
                  </a:lnTo>
                  <a:lnTo>
                    <a:pt x="193043" y="265044"/>
                  </a:lnTo>
                  <a:lnTo>
                    <a:pt x="177955" y="280540"/>
                  </a:lnTo>
                  <a:lnTo>
                    <a:pt x="139674" y="300020"/>
                  </a:lnTo>
                  <a:lnTo>
                    <a:pt x="116021" y="301545"/>
                  </a:lnTo>
                  <a:lnTo>
                    <a:pt x="56389" y="2978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364730" y="1985214"/>
              <a:ext cx="56707" cy="178985"/>
            </a:xfrm>
            <a:custGeom>
              <a:avLst/>
              <a:gdLst/>
              <a:ahLst/>
              <a:cxnLst/>
              <a:rect l="0" t="0" r="0" b="0"/>
              <a:pathLst>
                <a:path w="56707" h="178985">
                  <a:moveTo>
                    <a:pt x="0" y="0"/>
                  </a:moveTo>
                  <a:lnTo>
                    <a:pt x="34747" y="37086"/>
                  </a:lnTo>
                  <a:lnTo>
                    <a:pt x="55644" y="90541"/>
                  </a:lnTo>
                  <a:lnTo>
                    <a:pt x="56706" y="113940"/>
                  </a:lnTo>
                  <a:lnTo>
                    <a:pt x="52109" y="136037"/>
                  </a:lnTo>
                  <a:lnTo>
                    <a:pt x="37537" y="164699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671005" y="1690204"/>
              <a:ext cx="178036" cy="291671"/>
            </a:xfrm>
            <a:custGeom>
              <a:avLst/>
              <a:gdLst/>
              <a:ahLst/>
              <a:cxnLst/>
              <a:rect l="0" t="0" r="0" b="0"/>
              <a:pathLst>
                <a:path w="178036" h="291671">
                  <a:moveTo>
                    <a:pt x="156978" y="105497"/>
                  </a:moveTo>
                  <a:lnTo>
                    <a:pt x="139020" y="51622"/>
                  </a:lnTo>
                  <a:lnTo>
                    <a:pt x="127611" y="22073"/>
                  </a:lnTo>
                  <a:lnTo>
                    <a:pt x="116240" y="5638"/>
                  </a:lnTo>
                  <a:lnTo>
                    <a:pt x="108762" y="1490"/>
                  </a:lnTo>
                  <a:lnTo>
                    <a:pt x="91095" y="0"/>
                  </a:lnTo>
                  <a:lnTo>
                    <a:pt x="82641" y="3580"/>
                  </a:lnTo>
                  <a:lnTo>
                    <a:pt x="59563" y="25386"/>
                  </a:lnTo>
                  <a:lnTo>
                    <a:pt x="39077" y="55244"/>
                  </a:lnTo>
                  <a:lnTo>
                    <a:pt x="21082" y="106662"/>
                  </a:lnTo>
                  <a:lnTo>
                    <a:pt x="3858" y="168604"/>
                  </a:lnTo>
                  <a:lnTo>
                    <a:pt x="0" y="221991"/>
                  </a:lnTo>
                  <a:lnTo>
                    <a:pt x="4828" y="277597"/>
                  </a:lnTo>
                  <a:lnTo>
                    <a:pt x="11091" y="285740"/>
                  </a:lnTo>
                  <a:lnTo>
                    <a:pt x="19945" y="290000"/>
                  </a:lnTo>
                  <a:lnTo>
                    <a:pt x="30528" y="291670"/>
                  </a:lnTo>
                  <a:lnTo>
                    <a:pt x="38753" y="289274"/>
                  </a:lnTo>
                  <a:lnTo>
                    <a:pt x="45406" y="284167"/>
                  </a:lnTo>
                  <a:lnTo>
                    <a:pt x="75648" y="240939"/>
                  </a:lnTo>
                  <a:lnTo>
                    <a:pt x="96774" y="183947"/>
                  </a:lnTo>
                  <a:lnTo>
                    <a:pt x="102842" y="138974"/>
                  </a:lnTo>
                  <a:lnTo>
                    <a:pt x="103340" y="140683"/>
                  </a:lnTo>
                  <a:lnTo>
                    <a:pt x="115701" y="199298"/>
                  </a:lnTo>
                  <a:lnTo>
                    <a:pt x="134657" y="242179"/>
                  </a:lnTo>
                  <a:lnTo>
                    <a:pt x="150567" y="257101"/>
                  </a:lnTo>
                  <a:lnTo>
                    <a:pt x="178035" y="273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861873" y="1520113"/>
              <a:ext cx="155609" cy="494779"/>
            </a:xfrm>
            <a:custGeom>
              <a:avLst/>
              <a:gdLst/>
              <a:ahLst/>
              <a:cxnLst/>
              <a:rect l="0" t="0" r="0" b="0"/>
              <a:pathLst>
                <a:path w="155609" h="494779">
                  <a:moveTo>
                    <a:pt x="102981" y="328230"/>
                  </a:moveTo>
                  <a:lnTo>
                    <a:pt x="108570" y="311462"/>
                  </a:lnTo>
                  <a:lnTo>
                    <a:pt x="108195" y="293872"/>
                  </a:lnTo>
                  <a:lnTo>
                    <a:pt x="106457" y="284268"/>
                  </a:lnTo>
                  <a:lnTo>
                    <a:pt x="101789" y="276695"/>
                  </a:lnTo>
                  <a:lnTo>
                    <a:pt x="87244" y="265161"/>
                  </a:lnTo>
                  <a:lnTo>
                    <a:pt x="78452" y="263957"/>
                  </a:lnTo>
                  <a:lnTo>
                    <a:pt x="59324" y="268859"/>
                  </a:lnTo>
                  <a:lnTo>
                    <a:pt x="42243" y="281956"/>
                  </a:lnTo>
                  <a:lnTo>
                    <a:pt x="28023" y="300645"/>
                  </a:lnTo>
                  <a:lnTo>
                    <a:pt x="9363" y="350770"/>
                  </a:lnTo>
                  <a:lnTo>
                    <a:pt x="0" y="405732"/>
                  </a:lnTo>
                  <a:lnTo>
                    <a:pt x="6557" y="460479"/>
                  </a:lnTo>
                  <a:lnTo>
                    <a:pt x="12552" y="484104"/>
                  </a:lnTo>
                  <a:lnTo>
                    <a:pt x="19299" y="490637"/>
                  </a:lnTo>
                  <a:lnTo>
                    <a:pt x="28475" y="493823"/>
                  </a:lnTo>
                  <a:lnTo>
                    <a:pt x="39273" y="494778"/>
                  </a:lnTo>
                  <a:lnTo>
                    <a:pt x="60628" y="486479"/>
                  </a:lnTo>
                  <a:lnTo>
                    <a:pt x="80647" y="469923"/>
                  </a:lnTo>
                  <a:lnTo>
                    <a:pt x="103902" y="433124"/>
                  </a:lnTo>
                  <a:lnTo>
                    <a:pt x="122833" y="375119"/>
                  </a:lnTo>
                  <a:lnTo>
                    <a:pt x="131090" y="337054"/>
                  </a:lnTo>
                  <a:lnTo>
                    <a:pt x="142515" y="276750"/>
                  </a:lnTo>
                  <a:lnTo>
                    <a:pt x="153666" y="217509"/>
                  </a:lnTo>
                  <a:lnTo>
                    <a:pt x="155043" y="165572"/>
                  </a:lnTo>
                  <a:lnTo>
                    <a:pt x="155452" y="105730"/>
                  </a:lnTo>
                  <a:lnTo>
                    <a:pt x="155573" y="54724"/>
                  </a:lnTo>
                  <a:lnTo>
                    <a:pt x="155608" y="9975"/>
                  </a:lnTo>
                  <a:lnTo>
                    <a:pt x="153274" y="2586"/>
                  </a:lnTo>
                  <a:lnTo>
                    <a:pt x="149378" y="0"/>
                  </a:lnTo>
                  <a:lnTo>
                    <a:pt x="144440" y="616"/>
                  </a:lnTo>
                  <a:lnTo>
                    <a:pt x="139979" y="6875"/>
                  </a:lnTo>
                  <a:lnTo>
                    <a:pt x="129281" y="44801"/>
                  </a:lnTo>
                  <a:lnTo>
                    <a:pt x="125591" y="99972"/>
                  </a:lnTo>
                  <a:lnTo>
                    <a:pt x="124498" y="159602"/>
                  </a:lnTo>
                  <a:lnTo>
                    <a:pt x="124174" y="214835"/>
                  </a:lnTo>
                  <a:lnTo>
                    <a:pt x="124078" y="268245"/>
                  </a:lnTo>
                  <a:lnTo>
                    <a:pt x="122879" y="318776"/>
                  </a:lnTo>
                  <a:lnTo>
                    <a:pt x="115707" y="371596"/>
                  </a:lnTo>
                  <a:lnTo>
                    <a:pt x="113509" y="4124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050984" y="1527832"/>
              <a:ext cx="145006" cy="478444"/>
            </a:xfrm>
            <a:custGeom>
              <a:avLst/>
              <a:gdLst/>
              <a:ahLst/>
              <a:cxnLst/>
              <a:rect l="0" t="0" r="0" b="0"/>
              <a:pathLst>
                <a:path w="145006" h="478444">
                  <a:moveTo>
                    <a:pt x="113911" y="373154"/>
                  </a:moveTo>
                  <a:lnTo>
                    <a:pt x="113911" y="350797"/>
                  </a:lnTo>
                  <a:lnTo>
                    <a:pt x="102733" y="320126"/>
                  </a:lnTo>
                  <a:lnTo>
                    <a:pt x="79013" y="294401"/>
                  </a:lnTo>
                  <a:lnTo>
                    <a:pt x="69589" y="290236"/>
                  </a:lnTo>
                  <a:lnTo>
                    <a:pt x="49759" y="288728"/>
                  </a:lnTo>
                  <a:lnTo>
                    <a:pt x="32367" y="295077"/>
                  </a:lnTo>
                  <a:lnTo>
                    <a:pt x="24454" y="300045"/>
                  </a:lnTo>
                  <a:lnTo>
                    <a:pt x="12542" y="314925"/>
                  </a:lnTo>
                  <a:lnTo>
                    <a:pt x="7727" y="323806"/>
                  </a:lnTo>
                  <a:lnTo>
                    <a:pt x="0" y="380087"/>
                  </a:lnTo>
                  <a:lnTo>
                    <a:pt x="1001" y="427980"/>
                  </a:lnTo>
                  <a:lnTo>
                    <a:pt x="9527" y="453673"/>
                  </a:lnTo>
                  <a:lnTo>
                    <a:pt x="24235" y="470551"/>
                  </a:lnTo>
                  <a:lnTo>
                    <a:pt x="33070" y="476690"/>
                  </a:lnTo>
                  <a:lnTo>
                    <a:pt x="41300" y="478443"/>
                  </a:lnTo>
                  <a:lnTo>
                    <a:pt x="49126" y="477271"/>
                  </a:lnTo>
                  <a:lnTo>
                    <a:pt x="56683" y="474151"/>
                  </a:lnTo>
                  <a:lnTo>
                    <a:pt x="78497" y="452992"/>
                  </a:lnTo>
                  <a:lnTo>
                    <a:pt x="105659" y="397590"/>
                  </a:lnTo>
                  <a:lnTo>
                    <a:pt x="123504" y="336560"/>
                  </a:lnTo>
                  <a:lnTo>
                    <a:pt x="132705" y="284427"/>
                  </a:lnTo>
                  <a:lnTo>
                    <a:pt x="139887" y="226241"/>
                  </a:lnTo>
                  <a:lnTo>
                    <a:pt x="143835" y="173906"/>
                  </a:lnTo>
                  <a:lnTo>
                    <a:pt x="145005" y="123174"/>
                  </a:lnTo>
                  <a:lnTo>
                    <a:pt x="138165" y="69271"/>
                  </a:lnTo>
                  <a:lnTo>
                    <a:pt x="129800" y="6464"/>
                  </a:lnTo>
                  <a:lnTo>
                    <a:pt x="125674" y="1182"/>
                  </a:lnTo>
                  <a:lnTo>
                    <a:pt x="120583" y="0"/>
                  </a:lnTo>
                  <a:lnTo>
                    <a:pt x="114850" y="1552"/>
                  </a:lnTo>
                  <a:lnTo>
                    <a:pt x="109857" y="7266"/>
                  </a:lnTo>
                  <a:lnTo>
                    <a:pt x="101191" y="26093"/>
                  </a:lnTo>
                  <a:lnTo>
                    <a:pt x="95325" y="74179"/>
                  </a:lnTo>
                  <a:lnTo>
                    <a:pt x="93586" y="132880"/>
                  </a:lnTo>
                  <a:lnTo>
                    <a:pt x="93071" y="194727"/>
                  </a:lnTo>
                  <a:lnTo>
                    <a:pt x="92919" y="257505"/>
                  </a:lnTo>
                  <a:lnTo>
                    <a:pt x="87284" y="314971"/>
                  </a:lnTo>
                  <a:lnTo>
                    <a:pt x="84476" y="377215"/>
                  </a:lnTo>
                  <a:lnTo>
                    <a:pt x="92854" y="4257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380807" y="1767941"/>
              <a:ext cx="205229" cy="239924"/>
            </a:xfrm>
            <a:custGeom>
              <a:avLst/>
              <a:gdLst/>
              <a:ahLst/>
              <a:cxnLst/>
              <a:rect l="0" t="0" r="0" b="0"/>
              <a:pathLst>
                <a:path w="205229" h="239924">
                  <a:moveTo>
                    <a:pt x="142058" y="122516"/>
                  </a:moveTo>
                  <a:lnTo>
                    <a:pt x="147647" y="105749"/>
                  </a:lnTo>
                  <a:lnTo>
                    <a:pt x="145534" y="72964"/>
                  </a:lnTo>
                  <a:lnTo>
                    <a:pt x="131909" y="33615"/>
                  </a:lnTo>
                  <a:lnTo>
                    <a:pt x="116490" y="15544"/>
                  </a:lnTo>
                  <a:lnTo>
                    <a:pt x="107465" y="9087"/>
                  </a:lnTo>
                  <a:lnTo>
                    <a:pt x="84959" y="1913"/>
                  </a:lnTo>
                  <a:lnTo>
                    <a:pt x="72406" y="0"/>
                  </a:lnTo>
                  <a:lnTo>
                    <a:pt x="52220" y="4114"/>
                  </a:lnTo>
                  <a:lnTo>
                    <a:pt x="43562" y="8486"/>
                  </a:lnTo>
                  <a:lnTo>
                    <a:pt x="27701" y="25823"/>
                  </a:lnTo>
                  <a:lnTo>
                    <a:pt x="15194" y="49126"/>
                  </a:lnTo>
                  <a:lnTo>
                    <a:pt x="4044" y="102213"/>
                  </a:lnTo>
                  <a:lnTo>
                    <a:pt x="0" y="129870"/>
                  </a:lnTo>
                  <a:lnTo>
                    <a:pt x="6935" y="182634"/>
                  </a:lnTo>
                  <a:lnTo>
                    <a:pt x="14153" y="204217"/>
                  </a:lnTo>
                  <a:lnTo>
                    <a:pt x="25160" y="221609"/>
                  </a:lnTo>
                  <a:lnTo>
                    <a:pt x="40970" y="234018"/>
                  </a:lnTo>
                  <a:lnTo>
                    <a:pt x="50099" y="238964"/>
                  </a:lnTo>
                  <a:lnTo>
                    <a:pt x="58525" y="239923"/>
                  </a:lnTo>
                  <a:lnTo>
                    <a:pt x="74126" y="234748"/>
                  </a:lnTo>
                  <a:lnTo>
                    <a:pt x="96064" y="218681"/>
                  </a:lnTo>
                  <a:lnTo>
                    <a:pt x="111792" y="193513"/>
                  </a:lnTo>
                  <a:lnTo>
                    <a:pt x="134847" y="132807"/>
                  </a:lnTo>
                  <a:lnTo>
                    <a:pt x="137250" y="130547"/>
                  </a:lnTo>
                  <a:lnTo>
                    <a:pt x="138853" y="133719"/>
                  </a:lnTo>
                  <a:lnTo>
                    <a:pt x="147013" y="166843"/>
                  </a:lnTo>
                  <a:lnTo>
                    <a:pt x="162113" y="191282"/>
                  </a:lnTo>
                  <a:lnTo>
                    <a:pt x="181405" y="213341"/>
                  </a:lnTo>
                  <a:lnTo>
                    <a:pt x="187006" y="216991"/>
                  </a:lnTo>
                  <a:lnTo>
                    <a:pt x="191911" y="218255"/>
                  </a:lnTo>
                  <a:lnTo>
                    <a:pt x="205228" y="2172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564979" y="1784575"/>
              <a:ext cx="183244" cy="221697"/>
            </a:xfrm>
            <a:custGeom>
              <a:avLst/>
              <a:gdLst/>
              <a:ahLst/>
              <a:cxnLst/>
              <a:rect l="0" t="0" r="0" b="0"/>
              <a:pathLst>
                <a:path w="183244" h="221697">
                  <a:moveTo>
                    <a:pt x="0" y="63768"/>
                  </a:moveTo>
                  <a:lnTo>
                    <a:pt x="3119" y="117912"/>
                  </a:lnTo>
                  <a:lnTo>
                    <a:pt x="14654" y="172859"/>
                  </a:lnTo>
                  <a:lnTo>
                    <a:pt x="25858" y="219414"/>
                  </a:lnTo>
                  <a:lnTo>
                    <a:pt x="22352" y="193256"/>
                  </a:lnTo>
                  <a:lnTo>
                    <a:pt x="15723" y="137439"/>
                  </a:lnTo>
                  <a:lnTo>
                    <a:pt x="12724" y="79663"/>
                  </a:lnTo>
                  <a:lnTo>
                    <a:pt x="20407" y="44301"/>
                  </a:lnTo>
                  <a:lnTo>
                    <a:pt x="30906" y="22361"/>
                  </a:lnTo>
                  <a:lnTo>
                    <a:pt x="46491" y="7150"/>
                  </a:lnTo>
                  <a:lnTo>
                    <a:pt x="55560" y="1457"/>
                  </a:lnTo>
                  <a:lnTo>
                    <a:pt x="65116" y="0"/>
                  </a:lnTo>
                  <a:lnTo>
                    <a:pt x="85092" y="4621"/>
                  </a:lnTo>
                  <a:lnTo>
                    <a:pt x="110480" y="20377"/>
                  </a:lnTo>
                  <a:lnTo>
                    <a:pt x="147159" y="76439"/>
                  </a:lnTo>
                  <a:lnTo>
                    <a:pt x="169837" y="130872"/>
                  </a:lnTo>
                  <a:lnTo>
                    <a:pt x="183243" y="178279"/>
                  </a:lnTo>
                  <a:lnTo>
                    <a:pt x="178984" y="2216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933700" y="1815388"/>
              <a:ext cx="199819" cy="232998"/>
            </a:xfrm>
            <a:custGeom>
              <a:avLst/>
              <a:gdLst/>
              <a:ahLst/>
              <a:cxnLst/>
              <a:rect l="0" t="0" r="0" b="0"/>
              <a:pathLst>
                <a:path w="199819" h="232998">
                  <a:moveTo>
                    <a:pt x="105061" y="138240"/>
                  </a:moveTo>
                  <a:lnTo>
                    <a:pt x="116239" y="121473"/>
                  </a:lnTo>
                  <a:lnTo>
                    <a:pt x="123191" y="88688"/>
                  </a:lnTo>
                  <a:lnTo>
                    <a:pt x="119661" y="49339"/>
                  </a:lnTo>
                  <a:lnTo>
                    <a:pt x="111160" y="28148"/>
                  </a:lnTo>
                  <a:lnTo>
                    <a:pt x="105618" y="19222"/>
                  </a:lnTo>
                  <a:lnTo>
                    <a:pt x="90100" y="6185"/>
                  </a:lnTo>
                  <a:lnTo>
                    <a:pt x="81049" y="1070"/>
                  </a:lnTo>
                  <a:lnTo>
                    <a:pt x="70336" y="0"/>
                  </a:lnTo>
                  <a:lnTo>
                    <a:pt x="45954" y="5050"/>
                  </a:lnTo>
                  <a:lnTo>
                    <a:pt x="36410" y="10842"/>
                  </a:lnTo>
                  <a:lnTo>
                    <a:pt x="22687" y="26637"/>
                  </a:lnTo>
                  <a:lnTo>
                    <a:pt x="8384" y="55260"/>
                  </a:lnTo>
                  <a:lnTo>
                    <a:pt x="910" y="118272"/>
                  </a:lnTo>
                  <a:lnTo>
                    <a:pt x="0" y="173550"/>
                  </a:lnTo>
                  <a:lnTo>
                    <a:pt x="6115" y="198387"/>
                  </a:lnTo>
                  <a:lnTo>
                    <a:pt x="11021" y="209924"/>
                  </a:lnTo>
                  <a:lnTo>
                    <a:pt x="18970" y="217615"/>
                  </a:lnTo>
                  <a:lnTo>
                    <a:pt x="40282" y="226160"/>
                  </a:lnTo>
                  <a:lnTo>
                    <a:pt x="50176" y="226099"/>
                  </a:lnTo>
                  <a:lnTo>
                    <a:pt x="67410" y="219793"/>
                  </a:lnTo>
                  <a:lnTo>
                    <a:pt x="90265" y="197499"/>
                  </a:lnTo>
                  <a:lnTo>
                    <a:pt x="114565" y="148253"/>
                  </a:lnTo>
                  <a:lnTo>
                    <a:pt x="118416" y="137897"/>
                  </a:lnTo>
                  <a:lnTo>
                    <a:pt x="122153" y="134502"/>
                  </a:lnTo>
                  <a:lnTo>
                    <a:pt x="125814" y="135748"/>
                  </a:lnTo>
                  <a:lnTo>
                    <a:pt x="129425" y="140088"/>
                  </a:lnTo>
                  <a:lnTo>
                    <a:pt x="150268" y="198650"/>
                  </a:lnTo>
                  <a:lnTo>
                    <a:pt x="156256" y="210099"/>
                  </a:lnTo>
                  <a:lnTo>
                    <a:pt x="163758" y="217732"/>
                  </a:lnTo>
                  <a:lnTo>
                    <a:pt x="199818" y="2329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134529" y="1794264"/>
              <a:ext cx="175226" cy="459834"/>
            </a:xfrm>
            <a:custGeom>
              <a:avLst/>
              <a:gdLst/>
              <a:ahLst/>
              <a:cxnLst/>
              <a:rect l="0" t="0" r="0" b="0"/>
              <a:pathLst>
                <a:path w="175226" h="459834">
                  <a:moveTo>
                    <a:pt x="41102" y="127779"/>
                  </a:moveTo>
                  <a:lnTo>
                    <a:pt x="44222" y="188162"/>
                  </a:lnTo>
                  <a:lnTo>
                    <a:pt x="46316" y="236527"/>
                  </a:lnTo>
                  <a:lnTo>
                    <a:pt x="45767" y="276204"/>
                  </a:lnTo>
                  <a:lnTo>
                    <a:pt x="49893" y="323835"/>
                  </a:lnTo>
                  <a:lnTo>
                    <a:pt x="51116" y="382401"/>
                  </a:lnTo>
                  <a:lnTo>
                    <a:pt x="51478" y="437969"/>
                  </a:lnTo>
                  <a:lnTo>
                    <a:pt x="50393" y="459833"/>
                  </a:lnTo>
                  <a:lnTo>
                    <a:pt x="48466" y="459113"/>
                  </a:lnTo>
                  <a:lnTo>
                    <a:pt x="33667" y="409710"/>
                  </a:lnTo>
                  <a:lnTo>
                    <a:pt x="23431" y="357933"/>
                  </a:lnTo>
                  <a:lnTo>
                    <a:pt x="12612" y="297330"/>
                  </a:lnTo>
                  <a:lnTo>
                    <a:pt x="10128" y="240299"/>
                  </a:lnTo>
                  <a:lnTo>
                    <a:pt x="2402" y="187700"/>
                  </a:lnTo>
                  <a:lnTo>
                    <a:pt x="0" y="128505"/>
                  </a:lnTo>
                  <a:lnTo>
                    <a:pt x="458" y="75221"/>
                  </a:lnTo>
                  <a:lnTo>
                    <a:pt x="8652" y="37337"/>
                  </a:lnTo>
                  <a:lnTo>
                    <a:pt x="19272" y="18952"/>
                  </a:lnTo>
                  <a:lnTo>
                    <a:pt x="34909" y="6102"/>
                  </a:lnTo>
                  <a:lnTo>
                    <a:pt x="43993" y="1037"/>
                  </a:lnTo>
                  <a:lnTo>
                    <a:pt x="53557" y="0"/>
                  </a:lnTo>
                  <a:lnTo>
                    <a:pt x="73544" y="5088"/>
                  </a:lnTo>
                  <a:lnTo>
                    <a:pt x="122324" y="42298"/>
                  </a:lnTo>
                  <a:lnTo>
                    <a:pt x="138032" y="59372"/>
                  </a:lnTo>
                  <a:lnTo>
                    <a:pt x="168698" y="116330"/>
                  </a:lnTo>
                  <a:lnTo>
                    <a:pt x="175225" y="159741"/>
                  </a:lnTo>
                  <a:lnTo>
                    <a:pt x="170512" y="183318"/>
                  </a:lnTo>
                  <a:lnTo>
                    <a:pt x="154705" y="209746"/>
                  </a:lnTo>
                  <a:lnTo>
                    <a:pt x="148424" y="217518"/>
                  </a:lnTo>
                  <a:lnTo>
                    <a:pt x="128964" y="226154"/>
                  </a:lnTo>
                  <a:lnTo>
                    <a:pt x="105888" y="228823"/>
                  </a:lnTo>
                  <a:lnTo>
                    <a:pt x="62159" y="2225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330368" y="1858872"/>
              <a:ext cx="154517" cy="174925"/>
            </a:xfrm>
            <a:custGeom>
              <a:avLst/>
              <a:gdLst/>
              <a:ahLst/>
              <a:cxnLst/>
              <a:rect l="0" t="0" r="0" b="0"/>
              <a:pathLst>
                <a:path w="154517" h="174925">
                  <a:moveTo>
                    <a:pt x="129533" y="21057"/>
                  </a:moveTo>
                  <a:lnTo>
                    <a:pt x="112765" y="15467"/>
                  </a:lnTo>
                  <a:lnTo>
                    <a:pt x="74391" y="17581"/>
                  </a:lnTo>
                  <a:lnTo>
                    <a:pt x="51993" y="25751"/>
                  </a:lnTo>
                  <a:lnTo>
                    <a:pt x="34239" y="38351"/>
                  </a:lnTo>
                  <a:lnTo>
                    <a:pt x="12260" y="65175"/>
                  </a:lnTo>
                  <a:lnTo>
                    <a:pt x="2152" y="85119"/>
                  </a:lnTo>
                  <a:lnTo>
                    <a:pt x="0" y="105681"/>
                  </a:lnTo>
                  <a:lnTo>
                    <a:pt x="4112" y="125348"/>
                  </a:lnTo>
                  <a:lnTo>
                    <a:pt x="25816" y="157038"/>
                  </a:lnTo>
                  <a:lnTo>
                    <a:pt x="32312" y="164353"/>
                  </a:lnTo>
                  <a:lnTo>
                    <a:pt x="52008" y="172481"/>
                  </a:lnTo>
                  <a:lnTo>
                    <a:pt x="75190" y="174924"/>
                  </a:lnTo>
                  <a:lnTo>
                    <a:pt x="97192" y="172110"/>
                  </a:lnTo>
                  <a:lnTo>
                    <a:pt x="115549" y="163841"/>
                  </a:lnTo>
                  <a:lnTo>
                    <a:pt x="123720" y="158360"/>
                  </a:lnTo>
                  <a:lnTo>
                    <a:pt x="135918" y="142912"/>
                  </a:lnTo>
                  <a:lnTo>
                    <a:pt x="153281" y="104398"/>
                  </a:lnTo>
                  <a:lnTo>
                    <a:pt x="154516" y="83834"/>
                  </a:lnTo>
                  <a:lnTo>
                    <a:pt x="145776" y="42036"/>
                  </a:lnTo>
                  <a:lnTo>
                    <a:pt x="133243" y="24141"/>
                  </a:lnTo>
                  <a:lnTo>
                    <a:pt x="117144" y="10729"/>
                  </a:lnTo>
                  <a:lnTo>
                    <a:pt x="8741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523072" y="1852806"/>
              <a:ext cx="190331" cy="213523"/>
            </a:xfrm>
            <a:custGeom>
              <a:avLst/>
              <a:gdLst/>
              <a:ahLst/>
              <a:cxnLst/>
              <a:rect l="0" t="0" r="0" b="0"/>
              <a:pathLst>
                <a:path w="190331" h="213523">
                  <a:moveTo>
                    <a:pt x="136870" y="6066"/>
                  </a:moveTo>
                  <a:lnTo>
                    <a:pt x="103248" y="0"/>
                  </a:lnTo>
                  <a:lnTo>
                    <a:pt x="78253" y="2590"/>
                  </a:lnTo>
                  <a:lnTo>
                    <a:pt x="57786" y="10760"/>
                  </a:lnTo>
                  <a:lnTo>
                    <a:pt x="19993" y="35069"/>
                  </a:lnTo>
                  <a:lnTo>
                    <a:pt x="14499" y="44118"/>
                  </a:lnTo>
                  <a:lnTo>
                    <a:pt x="11513" y="66652"/>
                  </a:lnTo>
                  <a:lnTo>
                    <a:pt x="14694" y="75702"/>
                  </a:lnTo>
                  <a:lnTo>
                    <a:pt x="27588" y="88878"/>
                  </a:lnTo>
                  <a:lnTo>
                    <a:pt x="84801" y="114428"/>
                  </a:lnTo>
                  <a:lnTo>
                    <a:pt x="147449" y="141468"/>
                  </a:lnTo>
                  <a:lnTo>
                    <a:pt x="173410" y="161089"/>
                  </a:lnTo>
                  <a:lnTo>
                    <a:pt x="190330" y="187309"/>
                  </a:lnTo>
                  <a:lnTo>
                    <a:pt x="188889" y="194745"/>
                  </a:lnTo>
                  <a:lnTo>
                    <a:pt x="183247" y="200872"/>
                  </a:lnTo>
                  <a:lnTo>
                    <a:pt x="174807" y="206127"/>
                  </a:lnTo>
                  <a:lnTo>
                    <a:pt x="140572" y="213522"/>
                  </a:lnTo>
                  <a:lnTo>
                    <a:pt x="88252" y="207615"/>
                  </a:lnTo>
                  <a:lnTo>
                    <a:pt x="32115" y="191806"/>
                  </a:lnTo>
                  <a:lnTo>
                    <a:pt x="0" y="1745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733642" y="1585131"/>
              <a:ext cx="63172" cy="505369"/>
            </a:xfrm>
            <a:custGeom>
              <a:avLst/>
              <a:gdLst/>
              <a:ahLst/>
              <a:cxnLst/>
              <a:rect l="0" t="0" r="0" b="0"/>
              <a:pathLst>
                <a:path w="63172" h="505369">
                  <a:moveTo>
                    <a:pt x="0" y="0"/>
                  </a:moveTo>
                  <a:lnTo>
                    <a:pt x="0" y="52050"/>
                  </a:lnTo>
                  <a:lnTo>
                    <a:pt x="3119" y="101990"/>
                  </a:lnTo>
                  <a:lnTo>
                    <a:pt x="8333" y="149542"/>
                  </a:lnTo>
                  <a:lnTo>
                    <a:pt x="15684" y="212423"/>
                  </a:lnTo>
                  <a:lnTo>
                    <a:pt x="19465" y="261291"/>
                  </a:lnTo>
                  <a:lnTo>
                    <a:pt x="29147" y="321801"/>
                  </a:lnTo>
                  <a:lnTo>
                    <a:pt x="42325" y="378814"/>
                  </a:lnTo>
                  <a:lnTo>
                    <a:pt x="50604" y="440725"/>
                  </a:lnTo>
                  <a:lnTo>
                    <a:pt x="60707" y="494429"/>
                  </a:lnTo>
                  <a:lnTo>
                    <a:pt x="63171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586243" y="1806229"/>
              <a:ext cx="326385" cy="10530"/>
            </a:xfrm>
            <a:custGeom>
              <a:avLst/>
              <a:gdLst/>
              <a:ahLst/>
              <a:cxnLst/>
              <a:rect l="0" t="0" r="0" b="0"/>
              <a:pathLst>
                <a:path w="326385" h="10530">
                  <a:moveTo>
                    <a:pt x="326384" y="0"/>
                  </a:moveTo>
                  <a:lnTo>
                    <a:pt x="277452" y="0"/>
                  </a:lnTo>
                  <a:lnTo>
                    <a:pt x="226487" y="3120"/>
                  </a:lnTo>
                  <a:lnTo>
                    <a:pt x="166934" y="8333"/>
                  </a:lnTo>
                  <a:lnTo>
                    <a:pt x="107954" y="9878"/>
                  </a:lnTo>
                  <a:lnTo>
                    <a:pt x="56553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866021" y="1827286"/>
              <a:ext cx="46607" cy="216474"/>
            </a:xfrm>
            <a:custGeom>
              <a:avLst/>
              <a:gdLst/>
              <a:ahLst/>
              <a:cxnLst/>
              <a:rect l="0" t="0" r="0" b="0"/>
              <a:pathLst>
                <a:path w="46607" h="216474">
                  <a:moveTo>
                    <a:pt x="4491" y="126342"/>
                  </a:moveTo>
                  <a:lnTo>
                    <a:pt x="6831" y="159964"/>
                  </a:lnTo>
                  <a:lnTo>
                    <a:pt x="21302" y="195836"/>
                  </a:lnTo>
                  <a:lnTo>
                    <a:pt x="33800" y="214160"/>
                  </a:lnTo>
                  <a:lnTo>
                    <a:pt x="36898" y="216473"/>
                  </a:lnTo>
                  <a:lnTo>
                    <a:pt x="37795" y="214505"/>
                  </a:lnTo>
                  <a:lnTo>
                    <a:pt x="30347" y="188729"/>
                  </a:lnTo>
                  <a:lnTo>
                    <a:pt x="12458" y="133206"/>
                  </a:lnTo>
                  <a:lnTo>
                    <a:pt x="0" y="78349"/>
                  </a:lnTo>
                  <a:lnTo>
                    <a:pt x="1715" y="54709"/>
                  </a:lnTo>
                  <a:lnTo>
                    <a:pt x="9496" y="35623"/>
                  </a:lnTo>
                  <a:lnTo>
                    <a:pt x="20754" y="20512"/>
                  </a:lnTo>
                  <a:lnTo>
                    <a:pt x="4660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020870" y="1869400"/>
              <a:ext cx="133580" cy="213536"/>
            </a:xfrm>
            <a:custGeom>
              <a:avLst/>
              <a:gdLst/>
              <a:ahLst/>
              <a:cxnLst/>
              <a:rect l="0" t="0" r="0" b="0"/>
              <a:pathLst>
                <a:path w="133580" h="213536">
                  <a:moveTo>
                    <a:pt x="102326" y="31586"/>
                  </a:moveTo>
                  <a:lnTo>
                    <a:pt x="85559" y="25996"/>
                  </a:lnTo>
                  <a:lnTo>
                    <a:pt x="52775" y="28110"/>
                  </a:lnTo>
                  <a:lnTo>
                    <a:pt x="33120" y="39399"/>
                  </a:lnTo>
                  <a:lnTo>
                    <a:pt x="17755" y="57285"/>
                  </a:lnTo>
                  <a:lnTo>
                    <a:pt x="7027" y="80832"/>
                  </a:lnTo>
                  <a:lnTo>
                    <a:pt x="0" y="125986"/>
                  </a:lnTo>
                  <a:lnTo>
                    <a:pt x="4595" y="153090"/>
                  </a:lnTo>
                  <a:lnTo>
                    <a:pt x="20336" y="184960"/>
                  </a:lnTo>
                  <a:lnTo>
                    <a:pt x="26610" y="193497"/>
                  </a:lnTo>
                  <a:lnTo>
                    <a:pt x="46057" y="206101"/>
                  </a:lnTo>
                  <a:lnTo>
                    <a:pt x="57795" y="211100"/>
                  </a:lnTo>
                  <a:lnTo>
                    <a:pt x="83314" y="213535"/>
                  </a:lnTo>
                  <a:lnTo>
                    <a:pt x="96670" y="212547"/>
                  </a:lnTo>
                  <a:lnTo>
                    <a:pt x="117750" y="202090"/>
                  </a:lnTo>
                  <a:lnTo>
                    <a:pt x="126647" y="194388"/>
                  </a:lnTo>
                  <a:lnTo>
                    <a:pt x="131408" y="183404"/>
                  </a:lnTo>
                  <a:lnTo>
                    <a:pt x="133579" y="155602"/>
                  </a:lnTo>
                  <a:lnTo>
                    <a:pt x="124271" y="99670"/>
                  </a:lnTo>
                  <a:lnTo>
                    <a:pt x="106358" y="64627"/>
                  </a:lnTo>
                  <a:lnTo>
                    <a:pt x="75697" y="24464"/>
                  </a:lnTo>
                  <a:lnTo>
                    <a:pt x="6021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207424" y="1872006"/>
              <a:ext cx="139710" cy="466794"/>
            </a:xfrm>
            <a:custGeom>
              <a:avLst/>
              <a:gdLst/>
              <a:ahLst/>
              <a:cxnLst/>
              <a:rect l="0" t="0" r="0" b="0"/>
              <a:pathLst>
                <a:path w="139710" h="466794">
                  <a:moveTo>
                    <a:pt x="0" y="144793"/>
                  </a:moveTo>
                  <a:lnTo>
                    <a:pt x="17959" y="205904"/>
                  </a:lnTo>
                  <a:lnTo>
                    <a:pt x="31666" y="255910"/>
                  </a:lnTo>
                  <a:lnTo>
                    <a:pt x="39019" y="307568"/>
                  </a:lnTo>
                  <a:lnTo>
                    <a:pt x="44317" y="357969"/>
                  </a:lnTo>
                  <a:lnTo>
                    <a:pt x="56587" y="417619"/>
                  </a:lnTo>
                  <a:lnTo>
                    <a:pt x="61220" y="462847"/>
                  </a:lnTo>
                  <a:lnTo>
                    <a:pt x="60701" y="466793"/>
                  </a:lnTo>
                  <a:lnTo>
                    <a:pt x="57004" y="455580"/>
                  </a:lnTo>
                  <a:lnTo>
                    <a:pt x="46269" y="394656"/>
                  </a:lnTo>
                  <a:lnTo>
                    <a:pt x="39815" y="338255"/>
                  </a:lnTo>
                  <a:lnTo>
                    <a:pt x="27622" y="287383"/>
                  </a:lnTo>
                  <a:lnTo>
                    <a:pt x="22354" y="232274"/>
                  </a:lnTo>
                  <a:lnTo>
                    <a:pt x="18194" y="176328"/>
                  </a:lnTo>
                  <a:lnTo>
                    <a:pt x="9680" y="128010"/>
                  </a:lnTo>
                  <a:lnTo>
                    <a:pt x="2868" y="72360"/>
                  </a:lnTo>
                  <a:lnTo>
                    <a:pt x="6156" y="12332"/>
                  </a:lnTo>
                  <a:lnTo>
                    <a:pt x="12293" y="5013"/>
                  </a:lnTo>
                  <a:lnTo>
                    <a:pt x="21063" y="1304"/>
                  </a:lnTo>
                  <a:lnTo>
                    <a:pt x="31590" y="0"/>
                  </a:lnTo>
                  <a:lnTo>
                    <a:pt x="52645" y="4792"/>
                  </a:lnTo>
                  <a:lnTo>
                    <a:pt x="72531" y="15890"/>
                  </a:lnTo>
                  <a:lnTo>
                    <a:pt x="117743" y="64557"/>
                  </a:lnTo>
                  <a:lnTo>
                    <a:pt x="139709" y="119323"/>
                  </a:lnTo>
                  <a:lnTo>
                    <a:pt x="137743" y="142831"/>
                  </a:lnTo>
                  <a:lnTo>
                    <a:pt x="129069" y="163808"/>
                  </a:lnTo>
                  <a:lnTo>
                    <a:pt x="117415" y="180930"/>
                  </a:lnTo>
                  <a:lnTo>
                    <a:pt x="108693" y="186432"/>
                  </a:lnTo>
                  <a:lnTo>
                    <a:pt x="67311" y="195262"/>
                  </a:lnTo>
                  <a:lnTo>
                    <a:pt x="42114" y="1974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380343" y="1606188"/>
              <a:ext cx="458792" cy="534023"/>
            </a:xfrm>
            <a:custGeom>
              <a:avLst/>
              <a:gdLst/>
              <a:ahLst/>
              <a:cxnLst/>
              <a:rect l="0" t="0" r="0" b="0"/>
              <a:pathLst>
                <a:path w="458792" h="534023">
                  <a:moveTo>
                    <a:pt x="6066" y="0"/>
                  </a:moveTo>
                  <a:lnTo>
                    <a:pt x="0" y="32452"/>
                  </a:lnTo>
                  <a:lnTo>
                    <a:pt x="5035" y="89931"/>
                  </a:lnTo>
                  <a:lnTo>
                    <a:pt x="14267" y="152728"/>
                  </a:lnTo>
                  <a:lnTo>
                    <a:pt x="23964" y="204090"/>
                  </a:lnTo>
                  <a:lnTo>
                    <a:pt x="34245" y="255183"/>
                  </a:lnTo>
                  <a:lnTo>
                    <a:pt x="48200" y="318081"/>
                  </a:lnTo>
                  <a:lnTo>
                    <a:pt x="62222" y="380895"/>
                  </a:lnTo>
                  <a:lnTo>
                    <a:pt x="76646" y="444176"/>
                  </a:lnTo>
                  <a:lnTo>
                    <a:pt x="77209" y="462963"/>
                  </a:lnTo>
                  <a:lnTo>
                    <a:pt x="75721" y="463060"/>
                  </a:lnTo>
                  <a:lnTo>
                    <a:pt x="73560" y="459615"/>
                  </a:lnTo>
                  <a:lnTo>
                    <a:pt x="70517" y="426821"/>
                  </a:lnTo>
                  <a:lnTo>
                    <a:pt x="77895" y="371742"/>
                  </a:lnTo>
                  <a:lnTo>
                    <a:pt x="88440" y="332154"/>
                  </a:lnTo>
                  <a:lnTo>
                    <a:pt x="99608" y="312960"/>
                  </a:lnTo>
                  <a:lnTo>
                    <a:pt x="108201" y="309246"/>
                  </a:lnTo>
                  <a:lnTo>
                    <a:pt x="130228" y="311358"/>
                  </a:lnTo>
                  <a:lnTo>
                    <a:pt x="149376" y="323215"/>
                  </a:lnTo>
                  <a:lnTo>
                    <a:pt x="157758" y="331290"/>
                  </a:lnTo>
                  <a:lnTo>
                    <a:pt x="175144" y="370601"/>
                  </a:lnTo>
                  <a:lnTo>
                    <a:pt x="187704" y="419293"/>
                  </a:lnTo>
                  <a:lnTo>
                    <a:pt x="193246" y="470765"/>
                  </a:lnTo>
                  <a:lnTo>
                    <a:pt x="201184" y="515560"/>
                  </a:lnTo>
                  <a:lnTo>
                    <a:pt x="198850" y="507168"/>
                  </a:lnTo>
                  <a:lnTo>
                    <a:pt x="207463" y="445438"/>
                  </a:lnTo>
                  <a:lnTo>
                    <a:pt x="214899" y="423750"/>
                  </a:lnTo>
                  <a:lnTo>
                    <a:pt x="245407" y="383341"/>
                  </a:lnTo>
                  <a:lnTo>
                    <a:pt x="271563" y="367306"/>
                  </a:lnTo>
                  <a:lnTo>
                    <a:pt x="332650" y="344134"/>
                  </a:lnTo>
                  <a:lnTo>
                    <a:pt x="350476" y="327643"/>
                  </a:lnTo>
                  <a:lnTo>
                    <a:pt x="358505" y="316695"/>
                  </a:lnTo>
                  <a:lnTo>
                    <a:pt x="361518" y="305886"/>
                  </a:lnTo>
                  <a:lnTo>
                    <a:pt x="358627" y="284518"/>
                  </a:lnTo>
                  <a:lnTo>
                    <a:pt x="352241" y="276246"/>
                  </a:lnTo>
                  <a:lnTo>
                    <a:pt x="332667" y="263936"/>
                  </a:lnTo>
                  <a:lnTo>
                    <a:pt x="308370" y="260804"/>
                  </a:lnTo>
                  <a:lnTo>
                    <a:pt x="284312" y="264482"/>
                  </a:lnTo>
                  <a:lnTo>
                    <a:pt x="265822" y="273915"/>
                  </a:lnTo>
                  <a:lnTo>
                    <a:pt x="242258" y="297969"/>
                  </a:lnTo>
                  <a:lnTo>
                    <a:pt x="226047" y="327323"/>
                  </a:lnTo>
                  <a:lnTo>
                    <a:pt x="223938" y="350977"/>
                  </a:lnTo>
                  <a:lnTo>
                    <a:pt x="228070" y="377088"/>
                  </a:lnTo>
                  <a:lnTo>
                    <a:pt x="249787" y="431979"/>
                  </a:lnTo>
                  <a:lnTo>
                    <a:pt x="265295" y="458712"/>
                  </a:lnTo>
                  <a:lnTo>
                    <a:pt x="300333" y="492324"/>
                  </a:lnTo>
                  <a:lnTo>
                    <a:pt x="362348" y="527061"/>
                  </a:lnTo>
                  <a:lnTo>
                    <a:pt x="400709" y="534022"/>
                  </a:lnTo>
                  <a:lnTo>
                    <a:pt x="458791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2468801" y="2506757"/>
            <a:ext cx="3853980" cy="606191"/>
            <a:chOff x="2468801" y="2506757"/>
            <a:chExt cx="3853980" cy="606191"/>
          </a:xfrm>
        </p:grpSpPr>
        <p:sp>
          <p:nvSpPr>
            <p:cNvPr id="56" name="Freeform 55"/>
            <p:cNvSpPr/>
            <p:nvPr/>
          </p:nvSpPr>
          <p:spPr>
            <a:xfrm>
              <a:off x="2732663" y="2523351"/>
              <a:ext cx="9880" cy="368499"/>
            </a:xfrm>
            <a:custGeom>
              <a:avLst/>
              <a:gdLst/>
              <a:ahLst/>
              <a:cxnLst/>
              <a:rect l="0" t="0" r="0" b="0"/>
              <a:pathLst>
                <a:path w="9880" h="368499">
                  <a:moveTo>
                    <a:pt x="9879" y="0"/>
                  </a:moveTo>
                  <a:lnTo>
                    <a:pt x="6759" y="57264"/>
                  </a:lnTo>
                  <a:lnTo>
                    <a:pt x="1545" y="109774"/>
                  </a:lnTo>
                  <a:lnTo>
                    <a:pt x="0" y="169786"/>
                  </a:lnTo>
                  <a:lnTo>
                    <a:pt x="2662" y="222663"/>
                  </a:lnTo>
                  <a:lnTo>
                    <a:pt x="5502" y="248700"/>
                  </a:lnTo>
                  <a:lnTo>
                    <a:pt x="5980" y="310391"/>
                  </a:lnTo>
                  <a:lnTo>
                    <a:pt x="9879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468801" y="2506757"/>
              <a:ext cx="536954" cy="58709"/>
            </a:xfrm>
            <a:custGeom>
              <a:avLst/>
              <a:gdLst/>
              <a:ahLst/>
              <a:cxnLst/>
              <a:rect l="0" t="0" r="0" b="0"/>
              <a:pathLst>
                <a:path w="536954" h="58709">
                  <a:moveTo>
                    <a:pt x="536953" y="6066"/>
                  </a:moveTo>
                  <a:lnTo>
                    <a:pt x="500991" y="0"/>
                  </a:lnTo>
                  <a:lnTo>
                    <a:pt x="449479" y="3749"/>
                  </a:lnTo>
                  <a:lnTo>
                    <a:pt x="396651" y="5379"/>
                  </a:lnTo>
                  <a:lnTo>
                    <a:pt x="346293" y="7032"/>
                  </a:lnTo>
                  <a:lnTo>
                    <a:pt x="287292" y="17479"/>
                  </a:lnTo>
                  <a:lnTo>
                    <a:pt x="229403" y="27385"/>
                  </a:lnTo>
                  <a:lnTo>
                    <a:pt x="170916" y="34609"/>
                  </a:lnTo>
                  <a:lnTo>
                    <a:pt x="109930" y="42640"/>
                  </a:lnTo>
                  <a:lnTo>
                    <a:pt x="49617" y="54321"/>
                  </a:lnTo>
                  <a:lnTo>
                    <a:pt x="0" y="587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974169" y="2512823"/>
              <a:ext cx="157928" cy="336913"/>
            </a:xfrm>
            <a:custGeom>
              <a:avLst/>
              <a:gdLst/>
              <a:ahLst/>
              <a:cxnLst/>
              <a:rect l="0" t="0" r="0" b="0"/>
              <a:pathLst>
                <a:path w="157928" h="336913">
                  <a:moveTo>
                    <a:pt x="0" y="0"/>
                  </a:moveTo>
                  <a:lnTo>
                    <a:pt x="0" y="62478"/>
                  </a:lnTo>
                  <a:lnTo>
                    <a:pt x="0" y="124775"/>
                  </a:lnTo>
                  <a:lnTo>
                    <a:pt x="5589" y="176051"/>
                  </a:lnTo>
                  <a:lnTo>
                    <a:pt x="9064" y="228288"/>
                  </a:lnTo>
                  <a:lnTo>
                    <a:pt x="17475" y="289935"/>
                  </a:lnTo>
                  <a:lnTo>
                    <a:pt x="18826" y="324813"/>
                  </a:lnTo>
                  <a:lnTo>
                    <a:pt x="17229" y="325336"/>
                  </a:lnTo>
                  <a:lnTo>
                    <a:pt x="14996" y="322176"/>
                  </a:lnTo>
                  <a:lnTo>
                    <a:pt x="22569" y="259423"/>
                  </a:lnTo>
                  <a:lnTo>
                    <a:pt x="35393" y="203452"/>
                  </a:lnTo>
                  <a:lnTo>
                    <a:pt x="51301" y="175056"/>
                  </a:lnTo>
                  <a:lnTo>
                    <a:pt x="58767" y="170516"/>
                  </a:lnTo>
                  <a:lnTo>
                    <a:pt x="76421" y="168592"/>
                  </a:lnTo>
                  <a:lnTo>
                    <a:pt x="92846" y="174755"/>
                  </a:lnTo>
                  <a:lnTo>
                    <a:pt x="100502" y="179675"/>
                  </a:lnTo>
                  <a:lnTo>
                    <a:pt x="112128" y="197618"/>
                  </a:lnTo>
                  <a:lnTo>
                    <a:pt x="140111" y="253535"/>
                  </a:lnTo>
                  <a:lnTo>
                    <a:pt x="154061" y="303068"/>
                  </a:lnTo>
                  <a:lnTo>
                    <a:pt x="157927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143655" y="2633622"/>
              <a:ext cx="131151" cy="247699"/>
            </a:xfrm>
            <a:custGeom>
              <a:avLst/>
              <a:gdLst/>
              <a:ahLst/>
              <a:cxnLst/>
              <a:rect l="0" t="0" r="0" b="0"/>
              <a:pathLst>
                <a:path w="131151" h="247699">
                  <a:moveTo>
                    <a:pt x="30555" y="131885"/>
                  </a:moveTo>
                  <a:lnTo>
                    <a:pt x="65453" y="102576"/>
                  </a:lnTo>
                  <a:lnTo>
                    <a:pt x="120013" y="70652"/>
                  </a:lnTo>
                  <a:lnTo>
                    <a:pt x="128806" y="51248"/>
                  </a:lnTo>
                  <a:lnTo>
                    <a:pt x="131150" y="39522"/>
                  </a:lnTo>
                  <a:lnTo>
                    <a:pt x="130374" y="29366"/>
                  </a:lnTo>
                  <a:lnTo>
                    <a:pt x="123272" y="11841"/>
                  </a:lnTo>
                  <a:lnTo>
                    <a:pt x="115763" y="6232"/>
                  </a:lnTo>
                  <a:lnTo>
                    <a:pt x="94941" y="0"/>
                  </a:lnTo>
                  <a:lnTo>
                    <a:pt x="62501" y="2081"/>
                  </a:lnTo>
                  <a:lnTo>
                    <a:pt x="44363" y="10243"/>
                  </a:lnTo>
                  <a:lnTo>
                    <a:pt x="36251" y="15696"/>
                  </a:lnTo>
                  <a:lnTo>
                    <a:pt x="24118" y="31112"/>
                  </a:lnTo>
                  <a:lnTo>
                    <a:pt x="6797" y="69606"/>
                  </a:lnTo>
                  <a:lnTo>
                    <a:pt x="0" y="132927"/>
                  </a:lnTo>
                  <a:lnTo>
                    <a:pt x="2395" y="171188"/>
                  </a:lnTo>
                  <a:lnTo>
                    <a:pt x="13632" y="204752"/>
                  </a:lnTo>
                  <a:lnTo>
                    <a:pt x="19273" y="215558"/>
                  </a:lnTo>
                  <a:lnTo>
                    <a:pt x="34900" y="230684"/>
                  </a:lnTo>
                  <a:lnTo>
                    <a:pt x="54713" y="240136"/>
                  </a:lnTo>
                  <a:lnTo>
                    <a:pt x="114783" y="2476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739705" y="2536596"/>
              <a:ext cx="208790" cy="279078"/>
            </a:xfrm>
            <a:custGeom>
              <a:avLst/>
              <a:gdLst/>
              <a:ahLst/>
              <a:cxnLst/>
              <a:rect l="0" t="0" r="0" b="0"/>
              <a:pathLst>
                <a:path w="208790" h="279078">
                  <a:moveTo>
                    <a:pt x="160971" y="60455"/>
                  </a:moveTo>
                  <a:lnTo>
                    <a:pt x="151396" y="36408"/>
                  </a:lnTo>
                  <a:lnTo>
                    <a:pt x="140727" y="22081"/>
                  </a:lnTo>
                  <a:lnTo>
                    <a:pt x="115979" y="6451"/>
                  </a:lnTo>
                  <a:lnTo>
                    <a:pt x="80830" y="0"/>
                  </a:lnTo>
                  <a:lnTo>
                    <a:pt x="57502" y="4730"/>
                  </a:lnTo>
                  <a:lnTo>
                    <a:pt x="36606" y="15801"/>
                  </a:lnTo>
                  <a:lnTo>
                    <a:pt x="19520" y="32420"/>
                  </a:lnTo>
                  <a:lnTo>
                    <a:pt x="2337" y="61507"/>
                  </a:lnTo>
                  <a:lnTo>
                    <a:pt x="0" y="85099"/>
                  </a:lnTo>
                  <a:lnTo>
                    <a:pt x="1014" y="97941"/>
                  </a:lnTo>
                  <a:lnTo>
                    <a:pt x="6370" y="106503"/>
                  </a:lnTo>
                  <a:lnTo>
                    <a:pt x="14620" y="112211"/>
                  </a:lnTo>
                  <a:lnTo>
                    <a:pt x="48587" y="120244"/>
                  </a:lnTo>
                  <a:lnTo>
                    <a:pt x="101987" y="122958"/>
                  </a:lnTo>
                  <a:lnTo>
                    <a:pt x="138035" y="129017"/>
                  </a:lnTo>
                  <a:lnTo>
                    <a:pt x="170943" y="143811"/>
                  </a:lnTo>
                  <a:lnTo>
                    <a:pt x="197331" y="168601"/>
                  </a:lnTo>
                  <a:lnTo>
                    <a:pt x="206377" y="191188"/>
                  </a:lnTo>
                  <a:lnTo>
                    <a:pt x="208789" y="203762"/>
                  </a:lnTo>
                  <a:lnTo>
                    <a:pt x="205230" y="227093"/>
                  </a:lnTo>
                  <a:lnTo>
                    <a:pt x="201006" y="238227"/>
                  </a:lnTo>
                  <a:lnTo>
                    <a:pt x="186953" y="253719"/>
                  </a:lnTo>
                  <a:lnTo>
                    <a:pt x="149335" y="273196"/>
                  </a:lnTo>
                  <a:lnTo>
                    <a:pt x="107351" y="279077"/>
                  </a:lnTo>
                  <a:lnTo>
                    <a:pt x="52654" y="272894"/>
                  </a:lnTo>
                  <a:lnTo>
                    <a:pt x="34629" y="271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995433" y="2691807"/>
              <a:ext cx="31586" cy="115815"/>
            </a:xfrm>
            <a:custGeom>
              <a:avLst/>
              <a:gdLst/>
              <a:ahLst/>
              <a:cxnLst/>
              <a:rect l="0" t="0" r="0" b="0"/>
              <a:pathLst>
                <a:path w="31586" h="115815">
                  <a:moveTo>
                    <a:pt x="0" y="0"/>
                  </a:moveTo>
                  <a:lnTo>
                    <a:pt x="17958" y="53875"/>
                  </a:lnTo>
                  <a:lnTo>
                    <a:pt x="31585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005961" y="255493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079661" y="2636918"/>
              <a:ext cx="168457" cy="195379"/>
            </a:xfrm>
            <a:custGeom>
              <a:avLst/>
              <a:gdLst/>
              <a:ahLst/>
              <a:cxnLst/>
              <a:rect l="0" t="0" r="0" b="0"/>
              <a:pathLst>
                <a:path w="168457" h="195379">
                  <a:moveTo>
                    <a:pt x="0" y="86475"/>
                  </a:moveTo>
                  <a:lnTo>
                    <a:pt x="27511" y="140350"/>
                  </a:lnTo>
                  <a:lnTo>
                    <a:pt x="45549" y="191922"/>
                  </a:lnTo>
                  <a:lnTo>
                    <a:pt x="45574" y="195378"/>
                  </a:lnTo>
                  <a:lnTo>
                    <a:pt x="43250" y="194172"/>
                  </a:lnTo>
                  <a:lnTo>
                    <a:pt x="39362" y="189858"/>
                  </a:lnTo>
                  <a:lnTo>
                    <a:pt x="35042" y="172587"/>
                  </a:lnTo>
                  <a:lnTo>
                    <a:pt x="25975" y="118308"/>
                  </a:lnTo>
                  <a:lnTo>
                    <a:pt x="30615" y="59861"/>
                  </a:lnTo>
                  <a:lnTo>
                    <a:pt x="42476" y="24777"/>
                  </a:lnTo>
                  <a:lnTo>
                    <a:pt x="57483" y="9141"/>
                  </a:lnTo>
                  <a:lnTo>
                    <a:pt x="66398" y="3333"/>
                  </a:lnTo>
                  <a:lnTo>
                    <a:pt x="85662" y="0"/>
                  </a:lnTo>
                  <a:lnTo>
                    <a:pt x="95712" y="749"/>
                  </a:lnTo>
                  <a:lnTo>
                    <a:pt x="113119" y="10940"/>
                  </a:lnTo>
                  <a:lnTo>
                    <a:pt x="127484" y="28337"/>
                  </a:lnTo>
                  <a:lnTo>
                    <a:pt x="150135" y="85520"/>
                  </a:lnTo>
                  <a:lnTo>
                    <a:pt x="168456" y="139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216531" y="2617782"/>
              <a:ext cx="226040" cy="495166"/>
            </a:xfrm>
            <a:custGeom>
              <a:avLst/>
              <a:gdLst/>
              <a:ahLst/>
              <a:cxnLst/>
              <a:rect l="0" t="0" r="0" b="0"/>
              <a:pathLst>
                <a:path w="226040" h="495166">
                  <a:moveTo>
                    <a:pt x="189513" y="74025"/>
                  </a:moveTo>
                  <a:lnTo>
                    <a:pt x="170385" y="21320"/>
                  </a:lnTo>
                  <a:lnTo>
                    <a:pt x="159175" y="5367"/>
                  </a:lnTo>
                  <a:lnTo>
                    <a:pt x="150571" y="1347"/>
                  </a:lnTo>
                  <a:lnTo>
                    <a:pt x="128532" y="0"/>
                  </a:lnTo>
                  <a:lnTo>
                    <a:pt x="95405" y="11408"/>
                  </a:lnTo>
                  <a:lnTo>
                    <a:pt x="77108" y="29427"/>
                  </a:lnTo>
                  <a:lnTo>
                    <a:pt x="63516" y="53034"/>
                  </a:lnTo>
                  <a:lnTo>
                    <a:pt x="57475" y="79124"/>
                  </a:lnTo>
                  <a:lnTo>
                    <a:pt x="59664" y="120120"/>
                  </a:lnTo>
                  <a:lnTo>
                    <a:pt x="73310" y="156313"/>
                  </a:lnTo>
                  <a:lnTo>
                    <a:pt x="81629" y="162809"/>
                  </a:lnTo>
                  <a:lnTo>
                    <a:pt x="103350" y="166907"/>
                  </a:lnTo>
                  <a:lnTo>
                    <a:pt x="113354" y="164023"/>
                  </a:lnTo>
                  <a:lnTo>
                    <a:pt x="130708" y="151459"/>
                  </a:lnTo>
                  <a:lnTo>
                    <a:pt x="148043" y="124655"/>
                  </a:lnTo>
                  <a:lnTo>
                    <a:pt x="160588" y="94486"/>
                  </a:lnTo>
                  <a:lnTo>
                    <a:pt x="164381" y="91175"/>
                  </a:lnTo>
                  <a:lnTo>
                    <a:pt x="168079" y="92478"/>
                  </a:lnTo>
                  <a:lnTo>
                    <a:pt x="171714" y="96856"/>
                  </a:lnTo>
                  <a:lnTo>
                    <a:pt x="189480" y="153389"/>
                  </a:lnTo>
                  <a:lnTo>
                    <a:pt x="200032" y="202045"/>
                  </a:lnTo>
                  <a:lnTo>
                    <a:pt x="214078" y="259710"/>
                  </a:lnTo>
                  <a:lnTo>
                    <a:pt x="220882" y="320537"/>
                  </a:lnTo>
                  <a:lnTo>
                    <a:pt x="226039" y="378826"/>
                  </a:lnTo>
                  <a:lnTo>
                    <a:pt x="216486" y="429811"/>
                  </a:lnTo>
                  <a:lnTo>
                    <a:pt x="211004" y="438727"/>
                  </a:lnTo>
                  <a:lnTo>
                    <a:pt x="195555" y="451755"/>
                  </a:lnTo>
                  <a:lnTo>
                    <a:pt x="138475" y="473475"/>
                  </a:lnTo>
                  <a:lnTo>
                    <a:pt x="102641" y="481329"/>
                  </a:lnTo>
                  <a:lnTo>
                    <a:pt x="48611" y="489573"/>
                  </a:lnTo>
                  <a:lnTo>
                    <a:pt x="0" y="4951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461438" y="2601588"/>
              <a:ext cx="135864" cy="216562"/>
            </a:xfrm>
            <a:custGeom>
              <a:avLst/>
              <a:gdLst/>
              <a:ahLst/>
              <a:cxnLst/>
              <a:rect l="0" t="0" r="0" b="0"/>
              <a:pathLst>
                <a:path w="135864" h="216562">
                  <a:moveTo>
                    <a:pt x="18306" y="100748"/>
                  </a:moveTo>
                  <a:lnTo>
                    <a:pt x="72181" y="82790"/>
                  </a:lnTo>
                  <a:lnTo>
                    <a:pt x="101729" y="71380"/>
                  </a:lnTo>
                  <a:lnTo>
                    <a:pt x="118164" y="60010"/>
                  </a:lnTo>
                  <a:lnTo>
                    <a:pt x="130148" y="44037"/>
                  </a:lnTo>
                  <a:lnTo>
                    <a:pt x="134981" y="34865"/>
                  </a:lnTo>
                  <a:lnTo>
                    <a:pt x="135863" y="26410"/>
                  </a:lnTo>
                  <a:lnTo>
                    <a:pt x="130605" y="10777"/>
                  </a:lnTo>
                  <a:lnTo>
                    <a:pt x="123587" y="5672"/>
                  </a:lnTo>
                  <a:lnTo>
                    <a:pt x="103312" y="0"/>
                  </a:lnTo>
                  <a:lnTo>
                    <a:pt x="71179" y="2397"/>
                  </a:lnTo>
                  <a:lnTo>
                    <a:pt x="53113" y="10633"/>
                  </a:lnTo>
                  <a:lnTo>
                    <a:pt x="37285" y="23262"/>
                  </a:lnTo>
                  <a:lnTo>
                    <a:pt x="16390" y="50103"/>
                  </a:lnTo>
                  <a:lnTo>
                    <a:pt x="6536" y="70050"/>
                  </a:lnTo>
                  <a:lnTo>
                    <a:pt x="0" y="112189"/>
                  </a:lnTo>
                  <a:lnTo>
                    <a:pt x="6198" y="162020"/>
                  </a:lnTo>
                  <a:lnTo>
                    <a:pt x="12144" y="184132"/>
                  </a:lnTo>
                  <a:lnTo>
                    <a:pt x="17708" y="192602"/>
                  </a:lnTo>
                  <a:lnTo>
                    <a:pt x="33248" y="205133"/>
                  </a:lnTo>
                  <a:lnTo>
                    <a:pt x="67317" y="213175"/>
                  </a:lnTo>
                  <a:lnTo>
                    <a:pt x="123591" y="2165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661834" y="2575994"/>
              <a:ext cx="123237" cy="255133"/>
            </a:xfrm>
            <a:custGeom>
              <a:avLst/>
              <a:gdLst/>
              <a:ahLst/>
              <a:cxnLst/>
              <a:rect l="0" t="0" r="0" b="0"/>
              <a:pathLst>
                <a:path w="123237" h="255133">
                  <a:moveTo>
                    <a:pt x="7423" y="147399"/>
                  </a:moveTo>
                  <a:lnTo>
                    <a:pt x="25381" y="201274"/>
                  </a:lnTo>
                  <a:lnTo>
                    <a:pt x="43724" y="255132"/>
                  </a:lnTo>
                  <a:lnTo>
                    <a:pt x="27934" y="199055"/>
                  </a:lnTo>
                  <a:lnTo>
                    <a:pt x="7375" y="136784"/>
                  </a:lnTo>
                  <a:lnTo>
                    <a:pt x="0" y="99020"/>
                  </a:lnTo>
                  <a:lnTo>
                    <a:pt x="614" y="69745"/>
                  </a:lnTo>
                  <a:lnTo>
                    <a:pt x="8686" y="45036"/>
                  </a:lnTo>
                  <a:lnTo>
                    <a:pt x="23192" y="28595"/>
                  </a:lnTo>
                  <a:lnTo>
                    <a:pt x="61100" y="8508"/>
                  </a:lnTo>
                  <a:lnTo>
                    <a:pt x="1232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840535" y="2597051"/>
              <a:ext cx="165643" cy="242156"/>
            </a:xfrm>
            <a:custGeom>
              <a:avLst/>
              <a:gdLst/>
              <a:ahLst/>
              <a:cxnLst/>
              <a:rect l="0" t="0" r="0" b="0"/>
              <a:pathLst>
                <a:path w="165643" h="242156">
                  <a:moveTo>
                    <a:pt x="123520" y="0"/>
                  </a:moveTo>
                  <a:lnTo>
                    <a:pt x="64903" y="5589"/>
                  </a:lnTo>
                  <a:lnTo>
                    <a:pt x="30113" y="20243"/>
                  </a:lnTo>
                  <a:lnTo>
                    <a:pt x="3167" y="44992"/>
                  </a:lnTo>
                  <a:lnTo>
                    <a:pt x="0" y="53392"/>
                  </a:lnTo>
                  <a:lnTo>
                    <a:pt x="229" y="61331"/>
                  </a:lnTo>
                  <a:lnTo>
                    <a:pt x="2722" y="68963"/>
                  </a:lnTo>
                  <a:lnTo>
                    <a:pt x="7893" y="75221"/>
                  </a:lnTo>
                  <a:lnTo>
                    <a:pt x="22997" y="85294"/>
                  </a:lnTo>
                  <a:lnTo>
                    <a:pt x="82957" y="96630"/>
                  </a:lnTo>
                  <a:lnTo>
                    <a:pt x="120860" y="108960"/>
                  </a:lnTo>
                  <a:lnTo>
                    <a:pt x="159519" y="134087"/>
                  </a:lnTo>
                  <a:lnTo>
                    <a:pt x="163897" y="142033"/>
                  </a:lnTo>
                  <a:lnTo>
                    <a:pt x="165642" y="160222"/>
                  </a:lnTo>
                  <a:lnTo>
                    <a:pt x="154458" y="190193"/>
                  </a:lnTo>
                  <a:lnTo>
                    <a:pt x="139609" y="204633"/>
                  </a:lnTo>
                  <a:lnTo>
                    <a:pt x="108400" y="219339"/>
                  </a:lnTo>
                  <a:lnTo>
                    <a:pt x="69517" y="227986"/>
                  </a:lnTo>
                  <a:lnTo>
                    <a:pt x="7706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395723" y="2565465"/>
              <a:ext cx="126343" cy="267775"/>
            </a:xfrm>
            <a:custGeom>
              <a:avLst/>
              <a:gdLst/>
              <a:ahLst/>
              <a:cxnLst/>
              <a:rect l="0" t="0" r="0" b="0"/>
              <a:pathLst>
                <a:path w="126343" h="267775">
                  <a:moveTo>
                    <a:pt x="0" y="31586"/>
                  </a:moveTo>
                  <a:lnTo>
                    <a:pt x="19128" y="85461"/>
                  </a:lnTo>
                  <a:lnTo>
                    <a:pt x="44214" y="142622"/>
                  </a:lnTo>
                  <a:lnTo>
                    <a:pt x="60553" y="196975"/>
                  </a:lnTo>
                  <a:lnTo>
                    <a:pt x="81978" y="249652"/>
                  </a:lnTo>
                  <a:lnTo>
                    <a:pt x="86237" y="261191"/>
                  </a:lnTo>
                  <a:lnTo>
                    <a:pt x="91417" y="266545"/>
                  </a:lnTo>
                  <a:lnTo>
                    <a:pt x="97209" y="267774"/>
                  </a:lnTo>
                  <a:lnTo>
                    <a:pt x="103411" y="266254"/>
                  </a:lnTo>
                  <a:lnTo>
                    <a:pt x="107545" y="260561"/>
                  </a:lnTo>
                  <a:lnTo>
                    <a:pt x="113363" y="230192"/>
                  </a:lnTo>
                  <a:lnTo>
                    <a:pt x="112210" y="174889"/>
                  </a:lnTo>
                  <a:lnTo>
                    <a:pt x="110456" y="128248"/>
                  </a:lnTo>
                  <a:lnTo>
                    <a:pt x="120344" y="70567"/>
                  </a:lnTo>
                  <a:lnTo>
                    <a:pt x="125553" y="1252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534899" y="2635902"/>
              <a:ext cx="158802" cy="216162"/>
            </a:xfrm>
            <a:custGeom>
              <a:avLst/>
              <a:gdLst/>
              <a:ahLst/>
              <a:cxnLst/>
              <a:rect l="0" t="0" r="0" b="0"/>
              <a:pathLst>
                <a:path w="158802" h="216162">
                  <a:moveTo>
                    <a:pt x="113508" y="34848"/>
                  </a:moveTo>
                  <a:lnTo>
                    <a:pt x="107919" y="18081"/>
                  </a:lnTo>
                  <a:lnTo>
                    <a:pt x="95816" y="6729"/>
                  </a:lnTo>
                  <a:lnTo>
                    <a:pt x="87676" y="2064"/>
                  </a:lnTo>
                  <a:lnTo>
                    <a:pt x="69272" y="0"/>
                  </a:lnTo>
                  <a:lnTo>
                    <a:pt x="59451" y="1088"/>
                  </a:lnTo>
                  <a:lnTo>
                    <a:pt x="42299" y="11655"/>
                  </a:lnTo>
                  <a:lnTo>
                    <a:pt x="28047" y="28050"/>
                  </a:lnTo>
                  <a:lnTo>
                    <a:pt x="5476" y="77454"/>
                  </a:lnTo>
                  <a:lnTo>
                    <a:pt x="0" y="119872"/>
                  </a:lnTo>
                  <a:lnTo>
                    <a:pt x="3967" y="158307"/>
                  </a:lnTo>
                  <a:lnTo>
                    <a:pt x="18140" y="191921"/>
                  </a:lnTo>
                  <a:lnTo>
                    <a:pt x="33687" y="207214"/>
                  </a:lnTo>
                  <a:lnTo>
                    <a:pt x="42747" y="212930"/>
                  </a:lnTo>
                  <a:lnTo>
                    <a:pt x="68410" y="216161"/>
                  </a:lnTo>
                  <a:lnTo>
                    <a:pt x="83443" y="215385"/>
                  </a:lnTo>
                  <a:lnTo>
                    <a:pt x="106385" y="205164"/>
                  </a:lnTo>
                  <a:lnTo>
                    <a:pt x="140177" y="170007"/>
                  </a:lnTo>
                  <a:lnTo>
                    <a:pt x="156635" y="134037"/>
                  </a:lnTo>
                  <a:lnTo>
                    <a:pt x="158801" y="107398"/>
                  </a:lnTo>
                  <a:lnTo>
                    <a:pt x="150661" y="57758"/>
                  </a:lnTo>
                  <a:lnTo>
                    <a:pt x="135564" y="30458"/>
                  </a:lnTo>
                  <a:lnTo>
                    <a:pt x="126040" y="21199"/>
                  </a:lnTo>
                  <a:lnTo>
                    <a:pt x="113508" y="137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732635" y="2660222"/>
              <a:ext cx="31587" cy="189514"/>
            </a:xfrm>
            <a:custGeom>
              <a:avLst/>
              <a:gdLst/>
              <a:ahLst/>
              <a:cxnLst/>
              <a:rect l="0" t="0" r="0" b="0"/>
              <a:pathLst>
                <a:path w="31587" h="189514">
                  <a:moveTo>
                    <a:pt x="0" y="0"/>
                  </a:moveTo>
                  <a:lnTo>
                    <a:pt x="3119" y="42692"/>
                  </a:lnTo>
                  <a:lnTo>
                    <a:pt x="10722" y="102068"/>
                  </a:lnTo>
                  <a:lnTo>
                    <a:pt x="25054" y="157504"/>
                  </a:lnTo>
                  <a:lnTo>
                    <a:pt x="31586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679992" y="256546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767036" y="2648548"/>
              <a:ext cx="155113" cy="208941"/>
            </a:xfrm>
            <a:custGeom>
              <a:avLst/>
              <a:gdLst/>
              <a:ahLst/>
              <a:cxnLst/>
              <a:rect l="0" t="0" r="0" b="0"/>
              <a:pathLst>
                <a:path w="155113" h="208941">
                  <a:moveTo>
                    <a:pt x="102470" y="32731"/>
                  </a:moveTo>
                  <a:lnTo>
                    <a:pt x="73161" y="3423"/>
                  </a:lnTo>
                  <a:lnTo>
                    <a:pt x="65383" y="324"/>
                  </a:lnTo>
                  <a:lnTo>
                    <a:pt x="47383" y="0"/>
                  </a:lnTo>
                  <a:lnTo>
                    <a:pt x="30803" y="9995"/>
                  </a:lnTo>
                  <a:lnTo>
                    <a:pt x="16806" y="27305"/>
                  </a:lnTo>
                  <a:lnTo>
                    <a:pt x="6685" y="50597"/>
                  </a:lnTo>
                  <a:lnTo>
                    <a:pt x="0" y="95606"/>
                  </a:lnTo>
                  <a:lnTo>
                    <a:pt x="3608" y="134809"/>
                  </a:lnTo>
                  <a:lnTo>
                    <a:pt x="12128" y="154528"/>
                  </a:lnTo>
                  <a:lnTo>
                    <a:pt x="36662" y="186251"/>
                  </a:lnTo>
                  <a:lnTo>
                    <a:pt x="62694" y="202351"/>
                  </a:lnTo>
                  <a:lnTo>
                    <a:pt x="98223" y="208940"/>
                  </a:lnTo>
                  <a:lnTo>
                    <a:pt x="121639" y="204243"/>
                  </a:lnTo>
                  <a:lnTo>
                    <a:pt x="155112" y="1906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924918" y="2628710"/>
              <a:ext cx="176216" cy="223460"/>
            </a:xfrm>
            <a:custGeom>
              <a:avLst/>
              <a:gdLst/>
              <a:ahLst/>
              <a:cxnLst/>
              <a:rect l="0" t="0" r="0" b="0"/>
              <a:pathLst>
                <a:path w="176216" h="223460">
                  <a:moveTo>
                    <a:pt x="18287" y="126268"/>
                  </a:moveTo>
                  <a:lnTo>
                    <a:pt x="36268" y="110627"/>
                  </a:lnTo>
                  <a:lnTo>
                    <a:pt x="91471" y="79426"/>
                  </a:lnTo>
                  <a:lnTo>
                    <a:pt x="107745" y="66065"/>
                  </a:lnTo>
                  <a:lnTo>
                    <a:pt x="116538" y="46089"/>
                  </a:lnTo>
                  <a:lnTo>
                    <a:pt x="118882" y="34211"/>
                  </a:lnTo>
                  <a:lnTo>
                    <a:pt x="116936" y="23953"/>
                  </a:lnTo>
                  <a:lnTo>
                    <a:pt x="105415" y="6315"/>
                  </a:lnTo>
                  <a:lnTo>
                    <a:pt x="96259" y="1846"/>
                  </a:lnTo>
                  <a:lnTo>
                    <a:pt x="73608" y="0"/>
                  </a:lnTo>
                  <a:lnTo>
                    <a:pt x="54182" y="6198"/>
                  </a:lnTo>
                  <a:lnTo>
                    <a:pt x="37750" y="17922"/>
                  </a:lnTo>
                  <a:lnTo>
                    <a:pt x="16515" y="44253"/>
                  </a:lnTo>
                  <a:lnTo>
                    <a:pt x="6581" y="64081"/>
                  </a:lnTo>
                  <a:lnTo>
                    <a:pt x="0" y="106152"/>
                  </a:lnTo>
                  <a:lnTo>
                    <a:pt x="9229" y="150074"/>
                  </a:lnTo>
                  <a:lnTo>
                    <a:pt x="26782" y="187134"/>
                  </a:lnTo>
                  <a:lnTo>
                    <a:pt x="43119" y="203233"/>
                  </a:lnTo>
                  <a:lnTo>
                    <a:pt x="82204" y="223100"/>
                  </a:lnTo>
                  <a:lnTo>
                    <a:pt x="124442" y="223459"/>
                  </a:lnTo>
                  <a:lnTo>
                    <a:pt x="176215" y="2104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133536" y="2601990"/>
              <a:ext cx="189245" cy="268803"/>
            </a:xfrm>
            <a:custGeom>
              <a:avLst/>
              <a:gdLst/>
              <a:ahLst/>
              <a:cxnLst/>
              <a:rect l="0" t="0" r="0" b="0"/>
              <a:pathLst>
                <a:path w="189245" h="268803">
                  <a:moveTo>
                    <a:pt x="104467" y="5589"/>
                  </a:moveTo>
                  <a:lnTo>
                    <a:pt x="87699" y="0"/>
                  </a:lnTo>
                  <a:lnTo>
                    <a:pt x="70108" y="376"/>
                  </a:lnTo>
                  <a:lnTo>
                    <a:pt x="51762" y="5612"/>
                  </a:lnTo>
                  <a:lnTo>
                    <a:pt x="8085" y="34593"/>
                  </a:lnTo>
                  <a:lnTo>
                    <a:pt x="2777" y="43642"/>
                  </a:lnTo>
                  <a:lnTo>
                    <a:pt x="0" y="66176"/>
                  </a:lnTo>
                  <a:lnTo>
                    <a:pt x="4407" y="75226"/>
                  </a:lnTo>
                  <a:lnTo>
                    <a:pt x="21781" y="88402"/>
                  </a:lnTo>
                  <a:lnTo>
                    <a:pt x="84537" y="110226"/>
                  </a:lnTo>
                  <a:lnTo>
                    <a:pt x="134195" y="130373"/>
                  </a:lnTo>
                  <a:lnTo>
                    <a:pt x="184406" y="170707"/>
                  </a:lnTo>
                  <a:lnTo>
                    <a:pt x="188175" y="180009"/>
                  </a:lnTo>
                  <a:lnTo>
                    <a:pt x="189244" y="202822"/>
                  </a:lnTo>
                  <a:lnTo>
                    <a:pt x="182700" y="222320"/>
                  </a:lnTo>
                  <a:lnTo>
                    <a:pt x="177679" y="230795"/>
                  </a:lnTo>
                  <a:lnTo>
                    <a:pt x="162742" y="243331"/>
                  </a:lnTo>
                  <a:lnTo>
                    <a:pt x="124557" y="260911"/>
                  </a:lnTo>
                  <a:lnTo>
                    <a:pt x="65446" y="267763"/>
                  </a:lnTo>
                  <a:lnTo>
                    <a:pt x="51824" y="2688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Freeform 75"/>
          <p:cNvSpPr/>
          <p:nvPr/>
        </p:nvSpPr>
        <p:spPr>
          <a:xfrm>
            <a:off x="5300967" y="2933963"/>
            <a:ext cx="968623" cy="73700"/>
          </a:xfrm>
          <a:custGeom>
            <a:avLst/>
            <a:gdLst/>
            <a:ahLst/>
            <a:cxnLst/>
            <a:rect l="0" t="0" r="0" b="0"/>
            <a:pathLst>
              <a:path w="968623" h="73700">
                <a:moveTo>
                  <a:pt x="968622" y="73699"/>
                </a:moveTo>
                <a:lnTo>
                  <a:pt x="941065" y="66464"/>
                </a:lnTo>
                <a:lnTo>
                  <a:pt x="884843" y="63821"/>
                </a:lnTo>
                <a:lnTo>
                  <a:pt x="822741" y="63299"/>
                </a:lnTo>
                <a:lnTo>
                  <a:pt x="765910" y="63209"/>
                </a:lnTo>
                <a:lnTo>
                  <a:pt x="704618" y="63182"/>
                </a:lnTo>
                <a:lnTo>
                  <a:pt x="659824" y="63176"/>
                </a:lnTo>
                <a:lnTo>
                  <a:pt x="601045" y="60053"/>
                </a:lnTo>
                <a:lnTo>
                  <a:pt x="544154" y="54106"/>
                </a:lnTo>
                <a:lnTo>
                  <a:pt x="487856" y="52931"/>
                </a:lnTo>
                <a:lnTo>
                  <a:pt x="431675" y="52699"/>
                </a:lnTo>
                <a:lnTo>
                  <a:pt x="375517" y="52653"/>
                </a:lnTo>
                <a:lnTo>
                  <a:pt x="313659" y="44311"/>
                </a:lnTo>
                <a:lnTo>
                  <a:pt x="259269" y="36959"/>
                </a:lnTo>
                <a:lnTo>
                  <a:pt x="204635" y="31477"/>
                </a:lnTo>
                <a:lnTo>
                  <a:pt x="142414" y="22660"/>
                </a:lnTo>
                <a:lnTo>
                  <a:pt x="88616" y="12968"/>
                </a:lnTo>
                <a:lnTo>
                  <a:pt x="26574" y="193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442196" y="1168663"/>
            <a:ext cx="1579276" cy="63172"/>
          </a:xfrm>
          <a:custGeom>
            <a:avLst/>
            <a:gdLst/>
            <a:ahLst/>
            <a:cxnLst/>
            <a:rect l="0" t="0" r="0" b="0"/>
            <a:pathLst>
              <a:path w="1579276" h="63172">
                <a:moveTo>
                  <a:pt x="1579275" y="21057"/>
                </a:moveTo>
                <a:lnTo>
                  <a:pt x="1525131" y="9604"/>
                </a:lnTo>
                <a:lnTo>
                  <a:pt x="1464595" y="1897"/>
                </a:lnTo>
                <a:lnTo>
                  <a:pt x="1408035" y="562"/>
                </a:lnTo>
                <a:lnTo>
                  <a:pt x="1346823" y="166"/>
                </a:lnTo>
                <a:lnTo>
                  <a:pt x="1295411" y="49"/>
                </a:lnTo>
                <a:lnTo>
                  <a:pt x="1236118" y="10"/>
                </a:lnTo>
                <a:lnTo>
                  <a:pt x="1179345" y="2"/>
                </a:lnTo>
                <a:lnTo>
                  <a:pt x="1123070" y="0"/>
                </a:lnTo>
                <a:lnTo>
                  <a:pt x="1059659" y="0"/>
                </a:lnTo>
                <a:lnTo>
                  <a:pt x="997740" y="0"/>
                </a:lnTo>
                <a:lnTo>
                  <a:pt x="946834" y="0"/>
                </a:lnTo>
                <a:lnTo>
                  <a:pt x="894706" y="3119"/>
                </a:lnTo>
                <a:lnTo>
                  <a:pt x="839096" y="8333"/>
                </a:lnTo>
                <a:lnTo>
                  <a:pt x="781286" y="9878"/>
                </a:lnTo>
                <a:lnTo>
                  <a:pt x="723992" y="13455"/>
                </a:lnTo>
                <a:lnTo>
                  <a:pt x="662563" y="18804"/>
                </a:lnTo>
                <a:lnTo>
                  <a:pt x="599908" y="20389"/>
                </a:lnTo>
                <a:lnTo>
                  <a:pt x="536889" y="20859"/>
                </a:lnTo>
                <a:lnTo>
                  <a:pt x="473764" y="24118"/>
                </a:lnTo>
                <a:lnTo>
                  <a:pt x="410606" y="29373"/>
                </a:lnTo>
                <a:lnTo>
                  <a:pt x="367325" y="30602"/>
                </a:lnTo>
                <a:lnTo>
                  <a:pt x="320794" y="31148"/>
                </a:lnTo>
                <a:lnTo>
                  <a:pt x="275936" y="34511"/>
                </a:lnTo>
                <a:lnTo>
                  <a:pt x="232603" y="38735"/>
                </a:lnTo>
                <a:lnTo>
                  <a:pt x="189947" y="40612"/>
                </a:lnTo>
                <a:lnTo>
                  <a:pt x="126471" y="47258"/>
                </a:lnTo>
                <a:lnTo>
                  <a:pt x="68799" y="56636"/>
                </a:lnTo>
                <a:lnTo>
                  <a:pt x="38766" y="60266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5019600" y="2039460"/>
            <a:ext cx="218789" cy="40511"/>
          </a:xfrm>
          <a:custGeom>
            <a:avLst/>
            <a:gdLst/>
            <a:ahLst/>
            <a:cxnLst/>
            <a:rect l="0" t="0" r="0" b="0"/>
            <a:pathLst>
              <a:path w="218789" h="40511">
                <a:moveTo>
                  <a:pt x="218788" y="40510"/>
                </a:moveTo>
                <a:lnTo>
                  <a:pt x="181310" y="32177"/>
                </a:lnTo>
                <a:lnTo>
                  <a:pt x="123472" y="23035"/>
                </a:lnTo>
                <a:lnTo>
                  <a:pt x="70585" y="17041"/>
                </a:lnTo>
                <a:lnTo>
                  <a:pt x="9489" y="10528"/>
                </a:lnTo>
                <a:lnTo>
                  <a:pt x="2046" y="8824"/>
                </a:lnTo>
                <a:lnTo>
                  <a:pt x="594" y="6518"/>
                </a:lnTo>
                <a:lnTo>
                  <a:pt x="3135" y="3811"/>
                </a:lnTo>
                <a:lnTo>
                  <a:pt x="29069" y="0"/>
                </a:lnTo>
                <a:lnTo>
                  <a:pt x="88159" y="7118"/>
                </a:lnTo>
                <a:lnTo>
                  <a:pt x="121736" y="13191"/>
                </a:lnTo>
                <a:lnTo>
                  <a:pt x="128350" y="16448"/>
                </a:lnTo>
                <a:lnTo>
                  <a:pt x="128081" y="19790"/>
                </a:lnTo>
                <a:lnTo>
                  <a:pt x="123222" y="23187"/>
                </a:lnTo>
                <a:lnTo>
                  <a:pt x="60638" y="29087"/>
                </a:lnTo>
                <a:lnTo>
                  <a:pt x="0" y="29864"/>
                </a:lnTo>
                <a:lnTo>
                  <a:pt x="58512" y="29971"/>
                </a:lnTo>
                <a:lnTo>
                  <a:pt x="109037" y="29979"/>
                </a:lnTo>
                <a:lnTo>
                  <a:pt x="165602" y="31151"/>
                </a:lnTo>
                <a:lnTo>
                  <a:pt x="204849" y="36047"/>
                </a:lnTo>
                <a:lnTo>
                  <a:pt x="205986" y="35195"/>
                </a:lnTo>
                <a:lnTo>
                  <a:pt x="203234" y="33457"/>
                </a:lnTo>
                <a:lnTo>
                  <a:pt x="153670" y="30439"/>
                </a:lnTo>
                <a:lnTo>
                  <a:pt x="134560" y="2998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4793300" y="2875416"/>
            <a:ext cx="180575" cy="58548"/>
          </a:xfrm>
          <a:custGeom>
            <a:avLst/>
            <a:gdLst/>
            <a:ahLst/>
            <a:cxnLst/>
            <a:rect l="0" t="0" r="0" b="0"/>
            <a:pathLst>
              <a:path w="180575" h="58548">
                <a:moveTo>
                  <a:pt x="170755" y="48018"/>
                </a:moveTo>
                <a:lnTo>
                  <a:pt x="176344" y="31251"/>
                </a:lnTo>
                <a:lnTo>
                  <a:pt x="173311" y="25142"/>
                </a:lnTo>
                <a:lnTo>
                  <a:pt x="157463" y="15234"/>
                </a:lnTo>
                <a:lnTo>
                  <a:pt x="100755" y="7747"/>
                </a:lnTo>
                <a:lnTo>
                  <a:pt x="39468" y="3149"/>
                </a:lnTo>
                <a:lnTo>
                  <a:pt x="22328" y="0"/>
                </a:lnTo>
                <a:lnTo>
                  <a:pt x="22671" y="799"/>
                </a:lnTo>
                <a:lnTo>
                  <a:pt x="26408" y="2500"/>
                </a:lnTo>
                <a:lnTo>
                  <a:pt x="78711" y="8576"/>
                </a:lnTo>
                <a:lnTo>
                  <a:pt x="132686" y="20470"/>
                </a:lnTo>
                <a:lnTo>
                  <a:pt x="180219" y="31745"/>
                </a:lnTo>
                <a:lnTo>
                  <a:pt x="180574" y="31320"/>
                </a:lnTo>
                <a:lnTo>
                  <a:pt x="177301" y="29867"/>
                </a:lnTo>
                <a:lnTo>
                  <a:pt x="130020" y="28705"/>
                </a:lnTo>
                <a:lnTo>
                  <a:pt x="67475" y="35408"/>
                </a:lnTo>
                <a:lnTo>
                  <a:pt x="15303" y="42668"/>
                </a:lnTo>
                <a:lnTo>
                  <a:pt x="12138" y="45621"/>
                </a:lnTo>
                <a:lnTo>
                  <a:pt x="14708" y="48760"/>
                </a:lnTo>
                <a:lnTo>
                  <a:pt x="21100" y="52022"/>
                </a:lnTo>
                <a:lnTo>
                  <a:pt x="78012" y="57687"/>
                </a:lnTo>
                <a:lnTo>
                  <a:pt x="115589" y="55173"/>
                </a:lnTo>
                <a:lnTo>
                  <a:pt x="126959" y="52788"/>
                </a:lnTo>
                <a:lnTo>
                  <a:pt x="128689" y="50028"/>
                </a:lnTo>
                <a:lnTo>
                  <a:pt x="123994" y="47019"/>
                </a:lnTo>
                <a:lnTo>
                  <a:pt x="92559" y="40313"/>
                </a:lnTo>
                <a:lnTo>
                  <a:pt x="40015" y="38048"/>
                </a:lnTo>
                <a:lnTo>
                  <a:pt x="0" y="31534"/>
                </a:lnTo>
                <a:lnTo>
                  <a:pt x="766" y="32349"/>
                </a:lnTo>
                <a:lnTo>
                  <a:pt x="54941" y="5854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5037754" y="2407538"/>
            <a:ext cx="31587" cy="157928"/>
          </a:xfrm>
          <a:custGeom>
            <a:avLst/>
            <a:gdLst/>
            <a:ahLst/>
            <a:cxnLst/>
            <a:rect l="0" t="0" r="0" b="0"/>
            <a:pathLst>
              <a:path w="31587" h="157928">
                <a:moveTo>
                  <a:pt x="0" y="0"/>
                </a:moveTo>
                <a:lnTo>
                  <a:pt x="11178" y="11178"/>
                </a:lnTo>
                <a:lnTo>
                  <a:pt x="23719" y="40487"/>
                </a:lnTo>
                <a:lnTo>
                  <a:pt x="30032" y="92312"/>
                </a:lnTo>
                <a:lnTo>
                  <a:pt x="31279" y="138251"/>
                </a:lnTo>
                <a:lnTo>
                  <a:pt x="31586" y="15792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9" name="Group 108"/>
          <p:cNvGrpSpPr/>
          <p:nvPr/>
        </p:nvGrpSpPr>
        <p:grpSpPr>
          <a:xfrm>
            <a:off x="1052849" y="3953545"/>
            <a:ext cx="5839572" cy="826394"/>
            <a:chOff x="1052849" y="3953545"/>
            <a:chExt cx="5839572" cy="826394"/>
          </a:xfrm>
        </p:grpSpPr>
        <p:sp>
          <p:nvSpPr>
            <p:cNvPr id="81" name="Freeform 80"/>
            <p:cNvSpPr/>
            <p:nvPr/>
          </p:nvSpPr>
          <p:spPr>
            <a:xfrm>
              <a:off x="1231834" y="4085057"/>
              <a:ext cx="1" cy="400084"/>
            </a:xfrm>
            <a:custGeom>
              <a:avLst/>
              <a:gdLst/>
              <a:ahLst/>
              <a:cxnLst/>
              <a:rect l="0" t="0" r="0" b="0"/>
              <a:pathLst>
                <a:path w="1" h="400084">
                  <a:moveTo>
                    <a:pt x="0" y="0"/>
                  </a:moveTo>
                  <a:lnTo>
                    <a:pt x="0" y="58616"/>
                  </a:lnTo>
                  <a:lnTo>
                    <a:pt x="0" y="104585"/>
                  </a:lnTo>
                  <a:lnTo>
                    <a:pt x="0" y="160840"/>
                  </a:lnTo>
                  <a:lnTo>
                    <a:pt x="0" y="221961"/>
                  </a:lnTo>
                  <a:lnTo>
                    <a:pt x="0" y="284524"/>
                  </a:lnTo>
                  <a:lnTo>
                    <a:pt x="0" y="34192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084435" y="4085057"/>
              <a:ext cx="368498" cy="115814"/>
            </a:xfrm>
            <a:custGeom>
              <a:avLst/>
              <a:gdLst/>
              <a:ahLst/>
              <a:cxnLst/>
              <a:rect l="0" t="0" r="0" b="0"/>
              <a:pathLst>
                <a:path w="368498" h="115814">
                  <a:moveTo>
                    <a:pt x="368497" y="0"/>
                  </a:moveTo>
                  <a:lnTo>
                    <a:pt x="314622" y="17958"/>
                  </a:lnTo>
                  <a:lnTo>
                    <a:pt x="251406" y="39810"/>
                  </a:lnTo>
                  <a:lnTo>
                    <a:pt x="195976" y="60982"/>
                  </a:lnTo>
                  <a:lnTo>
                    <a:pt x="134637" y="76776"/>
                  </a:lnTo>
                  <a:lnTo>
                    <a:pt x="77461" y="91161"/>
                  </a:lnTo>
                  <a:lnTo>
                    <a:pt x="27346" y="105268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052849" y="4495668"/>
              <a:ext cx="347442" cy="105286"/>
            </a:xfrm>
            <a:custGeom>
              <a:avLst/>
              <a:gdLst/>
              <a:ahLst/>
              <a:cxnLst/>
              <a:rect l="0" t="0" r="0" b="0"/>
              <a:pathLst>
                <a:path w="347442" h="105286">
                  <a:moveTo>
                    <a:pt x="347441" y="0"/>
                  </a:moveTo>
                  <a:lnTo>
                    <a:pt x="288824" y="14654"/>
                  </a:lnTo>
                  <a:lnTo>
                    <a:pt x="229107" y="31666"/>
                  </a:lnTo>
                  <a:lnTo>
                    <a:pt x="174977" y="45640"/>
                  </a:lnTo>
                  <a:lnTo>
                    <a:pt x="119225" y="66900"/>
                  </a:lnTo>
                  <a:lnTo>
                    <a:pt x="63152" y="8357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442892" y="4145372"/>
              <a:ext cx="115326" cy="360826"/>
            </a:xfrm>
            <a:custGeom>
              <a:avLst/>
              <a:gdLst/>
              <a:ahLst/>
              <a:cxnLst/>
              <a:rect l="0" t="0" r="0" b="0"/>
              <a:pathLst>
                <a:path w="115326" h="360826">
                  <a:moveTo>
                    <a:pt x="62683" y="360825"/>
                  </a:moveTo>
                  <a:lnTo>
                    <a:pt x="38963" y="316862"/>
                  </a:lnTo>
                  <a:lnTo>
                    <a:pt x="24246" y="254524"/>
                  </a:lnTo>
                  <a:lnTo>
                    <a:pt x="13193" y="201657"/>
                  </a:lnTo>
                  <a:lnTo>
                    <a:pt x="5074" y="146500"/>
                  </a:lnTo>
                  <a:lnTo>
                    <a:pt x="610" y="90545"/>
                  </a:lnTo>
                  <a:lnTo>
                    <a:pt x="0" y="62495"/>
                  </a:lnTo>
                  <a:lnTo>
                    <a:pt x="3347" y="50804"/>
                  </a:lnTo>
                  <a:lnTo>
                    <a:pt x="16424" y="31575"/>
                  </a:lnTo>
                  <a:lnTo>
                    <a:pt x="43517" y="13185"/>
                  </a:lnTo>
                  <a:lnTo>
                    <a:pt x="73772" y="327"/>
                  </a:lnTo>
                  <a:lnTo>
                    <a:pt x="82944" y="0"/>
                  </a:lnTo>
                  <a:lnTo>
                    <a:pt x="115325" y="13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389761" y="4348269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30978" y="8334"/>
                  </a:lnTo>
                  <a:lnTo>
                    <a:pt x="79555" y="15684"/>
                  </a:lnTo>
                  <a:lnTo>
                    <a:pt x="24948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905658" y="4137699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8333" y="37478"/>
                  </a:lnTo>
                  <a:lnTo>
                    <a:pt x="15684" y="88902"/>
                  </a:lnTo>
                  <a:lnTo>
                    <a:pt x="19465" y="141375"/>
                  </a:lnTo>
                  <a:lnTo>
                    <a:pt x="27978" y="197942"/>
                  </a:lnTo>
                  <a:lnTo>
                    <a:pt x="30872" y="252962"/>
                  </a:lnTo>
                  <a:lnTo>
                    <a:pt x="31444" y="308891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800373" y="4264041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55525" y="16789"/>
                  </a:lnTo>
                  <a:lnTo>
                    <a:pt x="104117" y="23333"/>
                  </a:lnTo>
                  <a:lnTo>
                    <a:pt x="48902" y="3554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044723" y="4116642"/>
              <a:ext cx="300624" cy="361052"/>
            </a:xfrm>
            <a:custGeom>
              <a:avLst/>
              <a:gdLst/>
              <a:ahLst/>
              <a:cxnLst/>
              <a:rect l="0" t="0" r="0" b="0"/>
              <a:pathLst>
                <a:path w="300624" h="361052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2588" y="150440"/>
                  </a:lnTo>
                  <a:lnTo>
                    <a:pt x="17003" y="205882"/>
                  </a:lnTo>
                  <a:lnTo>
                    <a:pt x="18311" y="259354"/>
                  </a:lnTo>
                  <a:lnTo>
                    <a:pt x="25989" y="312060"/>
                  </a:lnTo>
                  <a:lnTo>
                    <a:pt x="27123" y="310985"/>
                  </a:lnTo>
                  <a:lnTo>
                    <a:pt x="40644" y="255622"/>
                  </a:lnTo>
                  <a:lnTo>
                    <a:pt x="48430" y="228253"/>
                  </a:lnTo>
                  <a:lnTo>
                    <a:pt x="59690" y="208291"/>
                  </a:lnTo>
                  <a:lnTo>
                    <a:pt x="67137" y="203202"/>
                  </a:lnTo>
                  <a:lnTo>
                    <a:pt x="84771" y="200666"/>
                  </a:lnTo>
                  <a:lnTo>
                    <a:pt x="101188" y="206559"/>
                  </a:lnTo>
                  <a:lnTo>
                    <a:pt x="108841" y="211405"/>
                  </a:lnTo>
                  <a:lnTo>
                    <a:pt x="120464" y="226149"/>
                  </a:lnTo>
                  <a:lnTo>
                    <a:pt x="144881" y="287832"/>
                  </a:lnTo>
                  <a:lnTo>
                    <a:pt x="154304" y="345570"/>
                  </a:lnTo>
                  <a:lnTo>
                    <a:pt x="167102" y="285226"/>
                  </a:lnTo>
                  <a:lnTo>
                    <a:pt x="174823" y="264808"/>
                  </a:lnTo>
                  <a:lnTo>
                    <a:pt x="186054" y="247934"/>
                  </a:lnTo>
                  <a:lnTo>
                    <a:pt x="201964" y="235755"/>
                  </a:lnTo>
                  <a:lnTo>
                    <a:pt x="261379" y="202599"/>
                  </a:lnTo>
                  <a:lnTo>
                    <a:pt x="289591" y="187152"/>
                  </a:lnTo>
                  <a:lnTo>
                    <a:pt x="297614" y="180920"/>
                  </a:lnTo>
                  <a:lnTo>
                    <a:pt x="300623" y="173256"/>
                  </a:lnTo>
                  <a:lnTo>
                    <a:pt x="300289" y="164637"/>
                  </a:lnTo>
                  <a:lnTo>
                    <a:pt x="293680" y="146872"/>
                  </a:lnTo>
                  <a:lnTo>
                    <a:pt x="282943" y="131177"/>
                  </a:lnTo>
                  <a:lnTo>
                    <a:pt x="274465" y="126056"/>
                  </a:lnTo>
                  <a:lnTo>
                    <a:pt x="252566" y="120366"/>
                  </a:lnTo>
                  <a:lnTo>
                    <a:pt x="230355" y="124076"/>
                  </a:lnTo>
                  <a:lnTo>
                    <a:pt x="187501" y="145522"/>
                  </a:lnTo>
                  <a:lnTo>
                    <a:pt x="172581" y="161773"/>
                  </a:lnTo>
                  <a:lnTo>
                    <a:pt x="166965" y="171019"/>
                  </a:lnTo>
                  <a:lnTo>
                    <a:pt x="159061" y="211980"/>
                  </a:lnTo>
                  <a:lnTo>
                    <a:pt x="164796" y="261411"/>
                  </a:lnTo>
                  <a:lnTo>
                    <a:pt x="180313" y="304971"/>
                  </a:lnTo>
                  <a:lnTo>
                    <a:pt x="205561" y="341781"/>
                  </a:lnTo>
                  <a:lnTo>
                    <a:pt x="231718" y="358762"/>
                  </a:lnTo>
                  <a:lnTo>
                    <a:pt x="251505" y="361051"/>
                  </a:lnTo>
                  <a:lnTo>
                    <a:pt x="282075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568953" y="4221988"/>
              <a:ext cx="189514" cy="220388"/>
            </a:xfrm>
            <a:custGeom>
              <a:avLst/>
              <a:gdLst/>
              <a:ahLst/>
              <a:cxnLst/>
              <a:rect l="0" t="0" r="0" b="0"/>
              <a:pathLst>
                <a:path w="189514" h="220388">
                  <a:moveTo>
                    <a:pt x="0" y="63110"/>
                  </a:moveTo>
                  <a:lnTo>
                    <a:pt x="3120" y="115160"/>
                  </a:lnTo>
                  <a:lnTo>
                    <a:pt x="8333" y="165100"/>
                  </a:lnTo>
                  <a:lnTo>
                    <a:pt x="15684" y="218307"/>
                  </a:lnTo>
                  <a:lnTo>
                    <a:pt x="16305" y="220387"/>
                  </a:lnTo>
                  <a:lnTo>
                    <a:pt x="11520" y="166735"/>
                  </a:lnTo>
                  <a:lnTo>
                    <a:pt x="10822" y="117731"/>
                  </a:lnTo>
                  <a:lnTo>
                    <a:pt x="18992" y="58345"/>
                  </a:lnTo>
                  <a:lnTo>
                    <a:pt x="29674" y="23874"/>
                  </a:lnTo>
                  <a:lnTo>
                    <a:pt x="40875" y="6287"/>
                  </a:lnTo>
                  <a:lnTo>
                    <a:pt x="49477" y="1832"/>
                  </a:lnTo>
                  <a:lnTo>
                    <a:pt x="71513" y="0"/>
                  </a:lnTo>
                  <a:lnTo>
                    <a:pt x="104637" y="5546"/>
                  </a:lnTo>
                  <a:lnTo>
                    <a:pt x="131089" y="20188"/>
                  </a:lnTo>
                  <a:lnTo>
                    <a:pt x="143270" y="35845"/>
                  </a:lnTo>
                  <a:lnTo>
                    <a:pt x="168094" y="95075"/>
                  </a:lnTo>
                  <a:lnTo>
                    <a:pt x="186362" y="156874"/>
                  </a:lnTo>
                  <a:lnTo>
                    <a:pt x="189513" y="1683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813282" y="4237395"/>
              <a:ext cx="169555" cy="231863"/>
            </a:xfrm>
            <a:custGeom>
              <a:avLst/>
              <a:gdLst/>
              <a:ahLst/>
              <a:cxnLst/>
              <a:rect l="0" t="0" r="0" b="0"/>
              <a:pathLst>
                <a:path w="169555" h="231863">
                  <a:moveTo>
                    <a:pt x="92583" y="5589"/>
                  </a:moveTo>
                  <a:lnTo>
                    <a:pt x="75815" y="0"/>
                  </a:lnTo>
                  <a:lnTo>
                    <a:pt x="58225" y="375"/>
                  </a:lnTo>
                  <a:lnTo>
                    <a:pt x="48620" y="2114"/>
                  </a:lnTo>
                  <a:lnTo>
                    <a:pt x="41048" y="6781"/>
                  </a:lnTo>
                  <a:lnTo>
                    <a:pt x="29514" y="21327"/>
                  </a:lnTo>
                  <a:lnTo>
                    <a:pt x="5163" y="79746"/>
                  </a:lnTo>
                  <a:lnTo>
                    <a:pt x="0" y="116599"/>
                  </a:lnTo>
                  <a:lnTo>
                    <a:pt x="6661" y="162568"/>
                  </a:lnTo>
                  <a:lnTo>
                    <a:pt x="18252" y="194821"/>
                  </a:lnTo>
                  <a:lnTo>
                    <a:pt x="33810" y="216034"/>
                  </a:lnTo>
                  <a:lnTo>
                    <a:pt x="55543" y="227802"/>
                  </a:lnTo>
                  <a:lnTo>
                    <a:pt x="79630" y="231862"/>
                  </a:lnTo>
                  <a:lnTo>
                    <a:pt x="102034" y="229767"/>
                  </a:lnTo>
                  <a:lnTo>
                    <a:pt x="120570" y="218698"/>
                  </a:lnTo>
                  <a:lnTo>
                    <a:pt x="151534" y="182996"/>
                  </a:lnTo>
                  <a:lnTo>
                    <a:pt x="167502" y="141342"/>
                  </a:lnTo>
                  <a:lnTo>
                    <a:pt x="169554" y="115057"/>
                  </a:lnTo>
                  <a:lnTo>
                    <a:pt x="161339" y="69587"/>
                  </a:lnTo>
                  <a:lnTo>
                    <a:pt x="146230" y="43009"/>
                  </a:lnTo>
                  <a:lnTo>
                    <a:pt x="113640" y="161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991556" y="4200870"/>
              <a:ext cx="162903" cy="242271"/>
            </a:xfrm>
            <a:custGeom>
              <a:avLst/>
              <a:gdLst/>
              <a:ahLst/>
              <a:cxnLst/>
              <a:rect l="0" t="0" r="0" b="0"/>
              <a:pathLst>
                <a:path w="162903" h="242271">
                  <a:moveTo>
                    <a:pt x="9065" y="10529"/>
                  </a:moveTo>
                  <a:lnTo>
                    <a:pt x="5946" y="53220"/>
                  </a:lnTo>
                  <a:lnTo>
                    <a:pt x="0" y="100460"/>
                  </a:lnTo>
                  <a:lnTo>
                    <a:pt x="7232" y="153682"/>
                  </a:lnTo>
                  <a:lnTo>
                    <a:pt x="23044" y="199203"/>
                  </a:lnTo>
                  <a:lnTo>
                    <a:pt x="36335" y="219556"/>
                  </a:lnTo>
                  <a:lnTo>
                    <a:pt x="53941" y="236401"/>
                  </a:lnTo>
                  <a:lnTo>
                    <a:pt x="63549" y="240659"/>
                  </a:lnTo>
                  <a:lnTo>
                    <a:pt x="83583" y="242270"/>
                  </a:lnTo>
                  <a:lnTo>
                    <a:pt x="114593" y="231011"/>
                  </a:lnTo>
                  <a:lnTo>
                    <a:pt x="129276" y="216146"/>
                  </a:lnTo>
                  <a:lnTo>
                    <a:pt x="144119" y="184926"/>
                  </a:lnTo>
                  <a:lnTo>
                    <a:pt x="162074" y="124785"/>
                  </a:lnTo>
                  <a:lnTo>
                    <a:pt x="162902" y="64597"/>
                  </a:lnTo>
                  <a:lnTo>
                    <a:pt x="158372" y="27719"/>
                  </a:lnTo>
                  <a:lnTo>
                    <a:pt x="15646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179606" y="4180267"/>
              <a:ext cx="178985" cy="250535"/>
            </a:xfrm>
            <a:custGeom>
              <a:avLst/>
              <a:gdLst/>
              <a:ahLst/>
              <a:cxnLst/>
              <a:rect l="0" t="0" r="0" b="0"/>
              <a:pathLst>
                <a:path w="178985" h="250535">
                  <a:moveTo>
                    <a:pt x="0" y="52188"/>
                  </a:moveTo>
                  <a:lnTo>
                    <a:pt x="11453" y="101119"/>
                  </a:lnTo>
                  <a:lnTo>
                    <a:pt x="21331" y="148965"/>
                  </a:lnTo>
                  <a:lnTo>
                    <a:pt x="35149" y="206355"/>
                  </a:lnTo>
                  <a:lnTo>
                    <a:pt x="45639" y="246176"/>
                  </a:lnTo>
                  <a:lnTo>
                    <a:pt x="45634" y="250534"/>
                  </a:lnTo>
                  <a:lnTo>
                    <a:pt x="43291" y="248760"/>
                  </a:lnTo>
                  <a:lnTo>
                    <a:pt x="39389" y="242897"/>
                  </a:lnTo>
                  <a:lnTo>
                    <a:pt x="25891" y="185395"/>
                  </a:lnTo>
                  <a:lnTo>
                    <a:pt x="22012" y="123431"/>
                  </a:lnTo>
                  <a:lnTo>
                    <a:pt x="26834" y="66392"/>
                  </a:lnTo>
                  <a:lnTo>
                    <a:pt x="35767" y="26631"/>
                  </a:lnTo>
                  <a:lnTo>
                    <a:pt x="41392" y="16433"/>
                  </a:lnTo>
                  <a:lnTo>
                    <a:pt x="57001" y="1982"/>
                  </a:lnTo>
                  <a:lnTo>
                    <a:pt x="66076" y="0"/>
                  </a:lnTo>
                  <a:lnTo>
                    <a:pt x="85519" y="4038"/>
                  </a:lnTo>
                  <a:lnTo>
                    <a:pt x="110607" y="19464"/>
                  </a:lnTo>
                  <a:lnTo>
                    <a:pt x="122468" y="35305"/>
                  </a:lnTo>
                  <a:lnTo>
                    <a:pt x="150179" y="97789"/>
                  </a:lnTo>
                  <a:lnTo>
                    <a:pt x="160333" y="123928"/>
                  </a:lnTo>
                  <a:lnTo>
                    <a:pt x="169971" y="178837"/>
                  </a:lnTo>
                  <a:lnTo>
                    <a:pt x="178984" y="2417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624502" y="3953545"/>
              <a:ext cx="218300" cy="600256"/>
            </a:xfrm>
            <a:custGeom>
              <a:avLst/>
              <a:gdLst/>
              <a:ahLst/>
              <a:cxnLst/>
              <a:rect l="0" t="0" r="0" b="0"/>
              <a:pathLst>
                <a:path w="218300" h="600256">
                  <a:moveTo>
                    <a:pt x="165757" y="394724"/>
                  </a:moveTo>
                  <a:lnTo>
                    <a:pt x="160168" y="377956"/>
                  </a:lnTo>
                  <a:lnTo>
                    <a:pt x="148065" y="366605"/>
                  </a:lnTo>
                  <a:lnTo>
                    <a:pt x="139924" y="361940"/>
                  </a:lnTo>
                  <a:lnTo>
                    <a:pt x="121520" y="359876"/>
                  </a:lnTo>
                  <a:lnTo>
                    <a:pt x="102812" y="364029"/>
                  </a:lnTo>
                  <a:lnTo>
                    <a:pt x="71739" y="385758"/>
                  </a:lnTo>
                  <a:lnTo>
                    <a:pt x="36002" y="421836"/>
                  </a:lnTo>
                  <a:lnTo>
                    <a:pt x="6412" y="478132"/>
                  </a:lnTo>
                  <a:lnTo>
                    <a:pt x="0" y="521473"/>
                  </a:lnTo>
                  <a:lnTo>
                    <a:pt x="3690" y="560181"/>
                  </a:lnTo>
                  <a:lnTo>
                    <a:pt x="12229" y="579785"/>
                  </a:lnTo>
                  <a:lnTo>
                    <a:pt x="17781" y="588288"/>
                  </a:lnTo>
                  <a:lnTo>
                    <a:pt x="26162" y="593957"/>
                  </a:lnTo>
                  <a:lnTo>
                    <a:pt x="47953" y="600255"/>
                  </a:lnTo>
                  <a:lnTo>
                    <a:pt x="70115" y="596816"/>
                  </a:lnTo>
                  <a:lnTo>
                    <a:pt x="91664" y="586318"/>
                  </a:lnTo>
                  <a:lnTo>
                    <a:pt x="130974" y="550983"/>
                  </a:lnTo>
                  <a:lnTo>
                    <a:pt x="167675" y="492554"/>
                  </a:lnTo>
                  <a:lnTo>
                    <a:pt x="188926" y="441735"/>
                  </a:lnTo>
                  <a:lnTo>
                    <a:pt x="205377" y="389936"/>
                  </a:lnTo>
                  <a:lnTo>
                    <a:pt x="214541" y="336374"/>
                  </a:lnTo>
                  <a:lnTo>
                    <a:pt x="217256" y="281509"/>
                  </a:lnTo>
                  <a:lnTo>
                    <a:pt x="217891" y="237951"/>
                  </a:lnTo>
                  <a:lnTo>
                    <a:pt x="218174" y="195196"/>
                  </a:lnTo>
                  <a:lnTo>
                    <a:pt x="218299" y="152797"/>
                  </a:lnTo>
                  <a:lnTo>
                    <a:pt x="215250" y="95704"/>
                  </a:lnTo>
                  <a:lnTo>
                    <a:pt x="203739" y="34492"/>
                  </a:lnTo>
                  <a:lnTo>
                    <a:pt x="188059" y="2679"/>
                  </a:lnTo>
                  <a:lnTo>
                    <a:pt x="182965" y="0"/>
                  </a:lnTo>
                  <a:lnTo>
                    <a:pt x="178399" y="1723"/>
                  </a:lnTo>
                  <a:lnTo>
                    <a:pt x="174185" y="6381"/>
                  </a:lnTo>
                  <a:lnTo>
                    <a:pt x="166252" y="55885"/>
                  </a:lnTo>
                  <a:lnTo>
                    <a:pt x="159015" y="106114"/>
                  </a:lnTo>
                  <a:lnTo>
                    <a:pt x="156350" y="162591"/>
                  </a:lnTo>
                  <a:lnTo>
                    <a:pt x="155561" y="213510"/>
                  </a:lnTo>
                  <a:lnTo>
                    <a:pt x="155376" y="256083"/>
                  </a:lnTo>
                  <a:lnTo>
                    <a:pt x="155294" y="299181"/>
                  </a:lnTo>
                  <a:lnTo>
                    <a:pt x="155248" y="356667"/>
                  </a:lnTo>
                  <a:lnTo>
                    <a:pt x="160821" y="412423"/>
                  </a:lnTo>
                  <a:lnTo>
                    <a:pt x="165952" y="472873"/>
                  </a:lnTo>
                  <a:lnTo>
                    <a:pt x="173897" y="521728"/>
                  </a:lnTo>
                  <a:lnTo>
                    <a:pt x="176285" y="5421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878340" y="4285098"/>
              <a:ext cx="116412" cy="231488"/>
            </a:xfrm>
            <a:custGeom>
              <a:avLst/>
              <a:gdLst/>
              <a:ahLst/>
              <a:cxnLst/>
              <a:rect l="0" t="0" r="0" b="0"/>
              <a:pathLst>
                <a:path w="116412" h="231488">
                  <a:moveTo>
                    <a:pt x="90903" y="10528"/>
                  </a:moveTo>
                  <a:lnTo>
                    <a:pt x="74136" y="4939"/>
                  </a:lnTo>
                  <a:lnTo>
                    <a:pt x="66857" y="5633"/>
                  </a:lnTo>
                  <a:lnTo>
                    <a:pt x="52530" y="12642"/>
                  </a:lnTo>
                  <a:lnTo>
                    <a:pt x="41483" y="26676"/>
                  </a:lnTo>
                  <a:lnTo>
                    <a:pt x="13902" y="82845"/>
                  </a:lnTo>
                  <a:lnTo>
                    <a:pt x="0" y="140410"/>
                  </a:lnTo>
                  <a:lnTo>
                    <a:pt x="408" y="184323"/>
                  </a:lnTo>
                  <a:lnTo>
                    <a:pt x="6229" y="207093"/>
                  </a:lnTo>
                  <a:lnTo>
                    <a:pt x="16616" y="225012"/>
                  </a:lnTo>
                  <a:lnTo>
                    <a:pt x="23831" y="229557"/>
                  </a:lnTo>
                  <a:lnTo>
                    <a:pt x="41206" y="231487"/>
                  </a:lnTo>
                  <a:lnTo>
                    <a:pt x="70719" y="220407"/>
                  </a:lnTo>
                  <a:lnTo>
                    <a:pt x="85052" y="202464"/>
                  </a:lnTo>
                  <a:lnTo>
                    <a:pt x="107680" y="139312"/>
                  </a:lnTo>
                  <a:lnTo>
                    <a:pt x="116411" y="97950"/>
                  </a:lnTo>
                  <a:lnTo>
                    <a:pt x="110066" y="45171"/>
                  </a:lnTo>
                  <a:lnTo>
                    <a:pt x="100870" y="17673"/>
                  </a:lnTo>
                  <a:lnTo>
                    <a:pt x="9090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969243" y="4232228"/>
              <a:ext cx="210571" cy="276335"/>
            </a:xfrm>
            <a:custGeom>
              <a:avLst/>
              <a:gdLst/>
              <a:ahLst/>
              <a:cxnLst/>
              <a:rect l="0" t="0" r="0" b="0"/>
              <a:pathLst>
                <a:path w="210571" h="276335">
                  <a:moveTo>
                    <a:pt x="0" y="73927"/>
                  </a:moveTo>
                  <a:lnTo>
                    <a:pt x="34898" y="103236"/>
                  </a:lnTo>
                  <a:lnTo>
                    <a:pt x="57234" y="110349"/>
                  </a:lnTo>
                  <a:lnTo>
                    <a:pt x="109702" y="114917"/>
                  </a:lnTo>
                  <a:lnTo>
                    <a:pt x="131035" y="109302"/>
                  </a:lnTo>
                  <a:lnTo>
                    <a:pt x="163794" y="86634"/>
                  </a:lnTo>
                  <a:lnTo>
                    <a:pt x="180073" y="60925"/>
                  </a:lnTo>
                  <a:lnTo>
                    <a:pt x="182198" y="41242"/>
                  </a:lnTo>
                  <a:lnTo>
                    <a:pt x="178073" y="21966"/>
                  </a:lnTo>
                  <a:lnTo>
                    <a:pt x="168441" y="5600"/>
                  </a:lnTo>
                  <a:lnTo>
                    <a:pt x="161427" y="1469"/>
                  </a:lnTo>
                  <a:lnTo>
                    <a:pt x="144275" y="0"/>
                  </a:lnTo>
                  <a:lnTo>
                    <a:pt x="128073" y="6365"/>
                  </a:lnTo>
                  <a:lnTo>
                    <a:pt x="113074" y="18164"/>
                  </a:lnTo>
                  <a:lnTo>
                    <a:pt x="92645" y="45706"/>
                  </a:lnTo>
                  <a:lnTo>
                    <a:pt x="70837" y="104338"/>
                  </a:lnTo>
                  <a:lnTo>
                    <a:pt x="65442" y="142339"/>
                  </a:lnTo>
                  <a:lnTo>
                    <a:pt x="72025" y="195932"/>
                  </a:lnTo>
                  <a:lnTo>
                    <a:pt x="87710" y="241526"/>
                  </a:lnTo>
                  <a:lnTo>
                    <a:pt x="93569" y="252340"/>
                  </a:lnTo>
                  <a:lnTo>
                    <a:pt x="109436" y="267476"/>
                  </a:lnTo>
                  <a:lnTo>
                    <a:pt x="118581" y="273149"/>
                  </a:lnTo>
                  <a:lnTo>
                    <a:pt x="141220" y="276334"/>
                  </a:lnTo>
                  <a:lnTo>
                    <a:pt x="200669" y="265843"/>
                  </a:lnTo>
                  <a:lnTo>
                    <a:pt x="210570" y="263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209391" y="4242984"/>
              <a:ext cx="184847" cy="231628"/>
            </a:xfrm>
            <a:custGeom>
              <a:avLst/>
              <a:gdLst/>
              <a:ahLst/>
              <a:cxnLst/>
              <a:rect l="0" t="0" r="0" b="0"/>
              <a:pathLst>
                <a:path w="184847" h="231628">
                  <a:moveTo>
                    <a:pt x="117822" y="0"/>
                  </a:moveTo>
                  <a:lnTo>
                    <a:pt x="75130" y="3120"/>
                  </a:lnTo>
                  <a:lnTo>
                    <a:pt x="55564" y="9576"/>
                  </a:lnTo>
                  <a:lnTo>
                    <a:pt x="16628" y="39403"/>
                  </a:lnTo>
                  <a:lnTo>
                    <a:pt x="751" y="65487"/>
                  </a:lnTo>
                  <a:lnTo>
                    <a:pt x="0" y="74074"/>
                  </a:lnTo>
                  <a:lnTo>
                    <a:pt x="5405" y="89853"/>
                  </a:lnTo>
                  <a:lnTo>
                    <a:pt x="21845" y="101546"/>
                  </a:lnTo>
                  <a:lnTo>
                    <a:pt x="64938" y="118585"/>
                  </a:lnTo>
                  <a:lnTo>
                    <a:pt x="86128" y="119775"/>
                  </a:lnTo>
                  <a:lnTo>
                    <a:pt x="108415" y="118744"/>
                  </a:lnTo>
                  <a:lnTo>
                    <a:pt x="168994" y="130700"/>
                  </a:lnTo>
                  <a:lnTo>
                    <a:pt x="176503" y="137436"/>
                  </a:lnTo>
                  <a:lnTo>
                    <a:pt x="184846" y="157399"/>
                  </a:lnTo>
                  <a:lnTo>
                    <a:pt x="183562" y="166934"/>
                  </a:lnTo>
                  <a:lnTo>
                    <a:pt x="172776" y="183767"/>
                  </a:lnTo>
                  <a:lnTo>
                    <a:pt x="144491" y="212468"/>
                  </a:lnTo>
                  <a:lnTo>
                    <a:pt x="126165" y="222332"/>
                  </a:lnTo>
                  <a:lnTo>
                    <a:pt x="71333" y="229791"/>
                  </a:lnTo>
                  <a:lnTo>
                    <a:pt x="23065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432497" y="4337349"/>
              <a:ext cx="157929" cy="178636"/>
            </a:xfrm>
            <a:custGeom>
              <a:avLst/>
              <a:gdLst/>
              <a:ahLst/>
              <a:cxnLst/>
              <a:rect l="0" t="0" r="0" b="0"/>
              <a:pathLst>
                <a:path w="157929" h="178636">
                  <a:moveTo>
                    <a:pt x="0" y="21449"/>
                  </a:moveTo>
                  <a:lnTo>
                    <a:pt x="0" y="75593"/>
                  </a:lnTo>
                  <a:lnTo>
                    <a:pt x="5589" y="130540"/>
                  </a:lnTo>
                  <a:lnTo>
                    <a:pt x="9065" y="172445"/>
                  </a:lnTo>
                  <a:lnTo>
                    <a:pt x="8383" y="178265"/>
                  </a:lnTo>
                  <a:lnTo>
                    <a:pt x="6759" y="178635"/>
                  </a:lnTo>
                  <a:lnTo>
                    <a:pt x="4506" y="175373"/>
                  </a:lnTo>
                  <a:lnTo>
                    <a:pt x="1335" y="148424"/>
                  </a:lnTo>
                  <a:lnTo>
                    <a:pt x="8669" y="90160"/>
                  </a:lnTo>
                  <a:lnTo>
                    <a:pt x="19206" y="48957"/>
                  </a:lnTo>
                  <a:lnTo>
                    <a:pt x="43135" y="12887"/>
                  </a:lnTo>
                  <a:lnTo>
                    <a:pt x="49814" y="5213"/>
                  </a:lnTo>
                  <a:lnTo>
                    <a:pt x="57776" y="1266"/>
                  </a:lnTo>
                  <a:lnTo>
                    <a:pt x="75981" y="0"/>
                  </a:lnTo>
                  <a:lnTo>
                    <a:pt x="92651" y="6457"/>
                  </a:lnTo>
                  <a:lnTo>
                    <a:pt x="100372" y="11454"/>
                  </a:lnTo>
                  <a:lnTo>
                    <a:pt x="112070" y="26365"/>
                  </a:lnTo>
                  <a:lnTo>
                    <a:pt x="144875" y="85051"/>
                  </a:lnTo>
                  <a:lnTo>
                    <a:pt x="154060" y="113213"/>
                  </a:lnTo>
                  <a:lnTo>
                    <a:pt x="157928" y="1372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558839" y="4032414"/>
              <a:ext cx="52644" cy="126343"/>
            </a:xfrm>
            <a:custGeom>
              <a:avLst/>
              <a:gdLst/>
              <a:ahLst/>
              <a:cxnLst/>
              <a:rect l="0" t="0" r="0" b="0"/>
              <a:pathLst>
                <a:path w="52644" h="126343">
                  <a:moveTo>
                    <a:pt x="0" y="0"/>
                  </a:moveTo>
                  <a:lnTo>
                    <a:pt x="25194" y="53875"/>
                  </a:lnTo>
                  <a:lnTo>
                    <a:pt x="49354" y="117055"/>
                  </a:lnTo>
                  <a:lnTo>
                    <a:pt x="52643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769409" y="4085057"/>
              <a:ext cx="10530" cy="368498"/>
            </a:xfrm>
            <a:custGeom>
              <a:avLst/>
              <a:gdLst/>
              <a:ahLst/>
              <a:cxnLst/>
              <a:rect l="0" t="0" r="0" b="0"/>
              <a:pathLst>
                <a:path w="10530" h="368498">
                  <a:moveTo>
                    <a:pt x="10529" y="0"/>
                  </a:moveTo>
                  <a:lnTo>
                    <a:pt x="2195" y="52050"/>
                  </a:lnTo>
                  <a:lnTo>
                    <a:pt x="651" y="108229"/>
                  </a:lnTo>
                  <a:lnTo>
                    <a:pt x="3312" y="169328"/>
                  </a:lnTo>
                  <a:lnTo>
                    <a:pt x="8390" y="231885"/>
                  </a:lnTo>
                  <a:lnTo>
                    <a:pt x="6775" y="285516"/>
                  </a:lnTo>
                  <a:lnTo>
                    <a:pt x="1338" y="340667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653596" y="4205333"/>
              <a:ext cx="263213" cy="48181"/>
            </a:xfrm>
            <a:custGeom>
              <a:avLst/>
              <a:gdLst/>
              <a:ahLst/>
              <a:cxnLst/>
              <a:rect l="0" t="0" r="0" b="0"/>
              <a:pathLst>
                <a:path w="263213" h="48181">
                  <a:moveTo>
                    <a:pt x="263212" y="6066"/>
                  </a:moveTo>
                  <a:lnTo>
                    <a:pt x="228421" y="0"/>
                  </a:lnTo>
                  <a:lnTo>
                    <a:pt x="169556" y="7640"/>
                  </a:lnTo>
                  <a:lnTo>
                    <a:pt x="112521" y="14826"/>
                  </a:lnTo>
                  <a:lnTo>
                    <a:pt x="57365" y="31886"/>
                  </a:lnTo>
                  <a:lnTo>
                    <a:pt x="0" y="481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211606" y="4281916"/>
              <a:ext cx="157929" cy="217489"/>
            </a:xfrm>
            <a:custGeom>
              <a:avLst/>
              <a:gdLst/>
              <a:ahLst/>
              <a:cxnLst/>
              <a:rect l="0" t="0" r="0" b="0"/>
              <a:pathLst>
                <a:path w="157929" h="217489">
                  <a:moveTo>
                    <a:pt x="0" y="97939"/>
                  </a:moveTo>
                  <a:lnTo>
                    <a:pt x="37479" y="106272"/>
                  </a:lnTo>
                  <a:lnTo>
                    <a:pt x="72326" y="104697"/>
                  </a:lnTo>
                  <a:lnTo>
                    <a:pt x="92976" y="98603"/>
                  </a:lnTo>
                  <a:lnTo>
                    <a:pt x="132665" y="69026"/>
                  </a:lnTo>
                  <a:lnTo>
                    <a:pt x="148623" y="42968"/>
                  </a:lnTo>
                  <a:lnTo>
                    <a:pt x="149384" y="34386"/>
                  </a:lnTo>
                  <a:lnTo>
                    <a:pt x="143992" y="18610"/>
                  </a:lnTo>
                  <a:lnTo>
                    <a:pt x="130677" y="6919"/>
                  </a:lnTo>
                  <a:lnTo>
                    <a:pt x="122213" y="2164"/>
                  </a:lnTo>
                  <a:lnTo>
                    <a:pt x="103450" y="0"/>
                  </a:lnTo>
                  <a:lnTo>
                    <a:pt x="83413" y="4108"/>
                  </a:lnTo>
                  <a:lnTo>
                    <a:pt x="62809" y="13732"/>
                  </a:lnTo>
                  <a:lnTo>
                    <a:pt x="45073" y="32048"/>
                  </a:lnTo>
                  <a:lnTo>
                    <a:pt x="31731" y="55785"/>
                  </a:lnTo>
                  <a:lnTo>
                    <a:pt x="25801" y="81933"/>
                  </a:lnTo>
                  <a:lnTo>
                    <a:pt x="28052" y="117373"/>
                  </a:lnTo>
                  <a:lnTo>
                    <a:pt x="40463" y="160789"/>
                  </a:lnTo>
                  <a:lnTo>
                    <a:pt x="51519" y="182024"/>
                  </a:lnTo>
                  <a:lnTo>
                    <a:pt x="67351" y="196921"/>
                  </a:lnTo>
                  <a:lnTo>
                    <a:pt x="106111" y="216017"/>
                  </a:lnTo>
                  <a:lnTo>
                    <a:pt x="126709" y="217488"/>
                  </a:lnTo>
                  <a:lnTo>
                    <a:pt x="157928" y="2137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385206" y="4302479"/>
              <a:ext cx="163313" cy="258333"/>
            </a:xfrm>
            <a:custGeom>
              <a:avLst/>
              <a:gdLst/>
              <a:ahLst/>
              <a:cxnLst/>
              <a:rect l="0" t="0" r="0" b="0"/>
              <a:pathLst>
                <a:path w="163313" h="258333">
                  <a:moveTo>
                    <a:pt x="26441" y="87904"/>
                  </a:moveTo>
                  <a:lnTo>
                    <a:pt x="32031" y="146521"/>
                  </a:lnTo>
                  <a:lnTo>
                    <a:pt x="37164" y="199525"/>
                  </a:lnTo>
                  <a:lnTo>
                    <a:pt x="42747" y="234061"/>
                  </a:lnTo>
                  <a:lnTo>
                    <a:pt x="40317" y="255808"/>
                  </a:lnTo>
                  <a:lnTo>
                    <a:pt x="38032" y="258332"/>
                  </a:lnTo>
                  <a:lnTo>
                    <a:pt x="35338" y="255335"/>
                  </a:lnTo>
                  <a:lnTo>
                    <a:pt x="13142" y="204319"/>
                  </a:lnTo>
                  <a:lnTo>
                    <a:pt x="3797" y="150500"/>
                  </a:lnTo>
                  <a:lnTo>
                    <a:pt x="0" y="122743"/>
                  </a:lnTo>
                  <a:lnTo>
                    <a:pt x="7093" y="66796"/>
                  </a:lnTo>
                  <a:lnTo>
                    <a:pt x="19539" y="27838"/>
                  </a:lnTo>
                  <a:lnTo>
                    <a:pt x="25349" y="16274"/>
                  </a:lnTo>
                  <a:lnTo>
                    <a:pt x="33902" y="8565"/>
                  </a:lnTo>
                  <a:lnTo>
                    <a:pt x="55883" y="0"/>
                  </a:lnTo>
                  <a:lnTo>
                    <a:pt x="78131" y="2432"/>
                  </a:lnTo>
                  <a:lnTo>
                    <a:pt x="98548" y="12482"/>
                  </a:lnTo>
                  <a:lnTo>
                    <a:pt x="115421" y="28647"/>
                  </a:lnTo>
                  <a:lnTo>
                    <a:pt x="132484" y="57478"/>
                  </a:lnTo>
                  <a:lnTo>
                    <a:pt x="152421" y="120567"/>
                  </a:lnTo>
                  <a:lnTo>
                    <a:pt x="163312" y="1721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590991" y="4028507"/>
              <a:ext cx="136512" cy="539983"/>
            </a:xfrm>
            <a:custGeom>
              <a:avLst/>
              <a:gdLst/>
              <a:ahLst/>
              <a:cxnLst/>
              <a:rect l="0" t="0" r="0" b="0"/>
              <a:pathLst>
                <a:path w="136512" h="539983">
                  <a:moveTo>
                    <a:pt x="104926" y="425047"/>
                  </a:moveTo>
                  <a:lnTo>
                    <a:pt x="110992" y="391425"/>
                  </a:lnTo>
                  <a:lnTo>
                    <a:pt x="104903" y="354384"/>
                  </a:lnTo>
                  <a:lnTo>
                    <a:pt x="94777" y="331640"/>
                  </a:lnTo>
                  <a:lnTo>
                    <a:pt x="79359" y="316072"/>
                  </a:lnTo>
                  <a:lnTo>
                    <a:pt x="70333" y="310283"/>
                  </a:lnTo>
                  <a:lnTo>
                    <a:pt x="61977" y="308763"/>
                  </a:lnTo>
                  <a:lnTo>
                    <a:pt x="54067" y="310090"/>
                  </a:lnTo>
                  <a:lnTo>
                    <a:pt x="46453" y="313314"/>
                  </a:lnTo>
                  <a:lnTo>
                    <a:pt x="24560" y="334619"/>
                  </a:lnTo>
                  <a:lnTo>
                    <a:pt x="8844" y="368748"/>
                  </a:lnTo>
                  <a:lnTo>
                    <a:pt x="1459" y="422202"/>
                  </a:lnTo>
                  <a:lnTo>
                    <a:pt x="0" y="480940"/>
                  </a:lnTo>
                  <a:lnTo>
                    <a:pt x="2140" y="510720"/>
                  </a:lnTo>
                  <a:lnTo>
                    <a:pt x="10890" y="531754"/>
                  </a:lnTo>
                  <a:lnTo>
                    <a:pt x="18839" y="537129"/>
                  </a:lnTo>
                  <a:lnTo>
                    <a:pt x="40149" y="539982"/>
                  </a:lnTo>
                  <a:lnTo>
                    <a:pt x="50043" y="536765"/>
                  </a:lnTo>
                  <a:lnTo>
                    <a:pt x="67275" y="523833"/>
                  </a:lnTo>
                  <a:lnTo>
                    <a:pt x="79614" y="503267"/>
                  </a:lnTo>
                  <a:lnTo>
                    <a:pt x="100856" y="446699"/>
                  </a:lnTo>
                  <a:lnTo>
                    <a:pt x="115344" y="394749"/>
                  </a:lnTo>
                  <a:lnTo>
                    <a:pt x="122831" y="344320"/>
                  </a:lnTo>
                  <a:lnTo>
                    <a:pt x="130949" y="285359"/>
                  </a:lnTo>
                  <a:lnTo>
                    <a:pt x="129274" y="225991"/>
                  </a:lnTo>
                  <a:lnTo>
                    <a:pt x="127445" y="183330"/>
                  </a:lnTo>
                  <a:lnTo>
                    <a:pt x="123297" y="129209"/>
                  </a:lnTo>
                  <a:lnTo>
                    <a:pt x="111414" y="68303"/>
                  </a:lnTo>
                  <a:lnTo>
                    <a:pt x="96632" y="17927"/>
                  </a:lnTo>
                  <a:lnTo>
                    <a:pt x="85252" y="0"/>
                  </a:lnTo>
                  <a:lnTo>
                    <a:pt x="80112" y="133"/>
                  </a:lnTo>
                  <a:lnTo>
                    <a:pt x="75515" y="6070"/>
                  </a:lnTo>
                  <a:lnTo>
                    <a:pt x="71281" y="15877"/>
                  </a:lnTo>
                  <a:lnTo>
                    <a:pt x="69695" y="39253"/>
                  </a:lnTo>
                  <a:lnTo>
                    <a:pt x="72260" y="84960"/>
                  </a:lnTo>
                  <a:lnTo>
                    <a:pt x="76140" y="142956"/>
                  </a:lnTo>
                  <a:lnTo>
                    <a:pt x="81579" y="198355"/>
                  </a:lnTo>
                  <a:lnTo>
                    <a:pt x="89006" y="253406"/>
                  </a:lnTo>
                  <a:lnTo>
                    <a:pt x="98389" y="304001"/>
                  </a:lnTo>
                  <a:lnTo>
                    <a:pt x="108578" y="357856"/>
                  </a:lnTo>
                  <a:lnTo>
                    <a:pt x="122502" y="418880"/>
                  </a:lnTo>
                  <a:lnTo>
                    <a:pt x="136511" y="4671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032829" y="4443026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16788" y="62280"/>
                  </a:lnTo>
                  <a:lnTo>
                    <a:pt x="20213" y="116330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032829" y="430615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096000" y="4310946"/>
              <a:ext cx="168457" cy="245666"/>
            </a:xfrm>
            <a:custGeom>
              <a:avLst/>
              <a:gdLst/>
              <a:ahLst/>
              <a:cxnLst/>
              <a:rect l="0" t="0" r="0" b="0"/>
              <a:pathLst>
                <a:path w="168457" h="245666">
                  <a:moveTo>
                    <a:pt x="0" y="100494"/>
                  </a:moveTo>
                  <a:lnTo>
                    <a:pt x="5589" y="159111"/>
                  </a:lnTo>
                  <a:lnTo>
                    <a:pt x="21331" y="221947"/>
                  </a:lnTo>
                  <a:lnTo>
                    <a:pt x="25858" y="244550"/>
                  </a:lnTo>
                  <a:lnTo>
                    <a:pt x="25428" y="245665"/>
                  </a:lnTo>
                  <a:lnTo>
                    <a:pt x="16331" y="216647"/>
                  </a:lnTo>
                  <a:lnTo>
                    <a:pt x="11675" y="165855"/>
                  </a:lnTo>
                  <a:lnTo>
                    <a:pt x="13875" y="113881"/>
                  </a:lnTo>
                  <a:lnTo>
                    <a:pt x="28517" y="58757"/>
                  </a:lnTo>
                  <a:lnTo>
                    <a:pt x="39905" y="28076"/>
                  </a:lnTo>
                  <a:lnTo>
                    <a:pt x="51271" y="11376"/>
                  </a:lnTo>
                  <a:lnTo>
                    <a:pt x="59917" y="5987"/>
                  </a:lnTo>
                  <a:lnTo>
                    <a:pt x="82002" y="0"/>
                  </a:lnTo>
                  <a:lnTo>
                    <a:pt x="92102" y="742"/>
                  </a:lnTo>
                  <a:lnTo>
                    <a:pt x="109565" y="7807"/>
                  </a:lnTo>
                  <a:lnTo>
                    <a:pt x="132549" y="30527"/>
                  </a:lnTo>
                  <a:lnTo>
                    <a:pt x="148588" y="59486"/>
                  </a:lnTo>
                  <a:lnTo>
                    <a:pt x="156083" y="116353"/>
                  </a:lnTo>
                  <a:lnTo>
                    <a:pt x="160683" y="170741"/>
                  </a:lnTo>
                  <a:lnTo>
                    <a:pt x="168456" y="22683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563293" y="4285081"/>
              <a:ext cx="200149" cy="326402"/>
            </a:xfrm>
            <a:custGeom>
              <a:avLst/>
              <a:gdLst/>
              <a:ahLst/>
              <a:cxnLst/>
              <a:rect l="0" t="0" r="0" b="0"/>
              <a:pathLst>
                <a:path w="200149" h="326402">
                  <a:moveTo>
                    <a:pt x="111774" y="52660"/>
                  </a:moveTo>
                  <a:lnTo>
                    <a:pt x="106185" y="24714"/>
                  </a:lnTo>
                  <a:lnTo>
                    <a:pt x="101028" y="15312"/>
                  </a:lnTo>
                  <a:lnTo>
                    <a:pt x="85941" y="1745"/>
                  </a:lnTo>
                  <a:lnTo>
                    <a:pt x="77005" y="0"/>
                  </a:lnTo>
                  <a:lnTo>
                    <a:pt x="57717" y="4299"/>
                  </a:lnTo>
                  <a:lnTo>
                    <a:pt x="32716" y="19873"/>
                  </a:lnTo>
                  <a:lnTo>
                    <a:pt x="10491" y="39306"/>
                  </a:lnTo>
                  <a:lnTo>
                    <a:pt x="2418" y="59203"/>
                  </a:lnTo>
                  <a:lnTo>
                    <a:pt x="0" y="82474"/>
                  </a:lnTo>
                  <a:lnTo>
                    <a:pt x="2825" y="104515"/>
                  </a:lnTo>
                  <a:lnTo>
                    <a:pt x="11100" y="122890"/>
                  </a:lnTo>
                  <a:lnTo>
                    <a:pt x="16582" y="131065"/>
                  </a:lnTo>
                  <a:lnTo>
                    <a:pt x="24916" y="136516"/>
                  </a:lnTo>
                  <a:lnTo>
                    <a:pt x="46654" y="142571"/>
                  </a:lnTo>
                  <a:lnTo>
                    <a:pt x="100989" y="141565"/>
                  </a:lnTo>
                  <a:lnTo>
                    <a:pt x="122188" y="147155"/>
                  </a:lnTo>
                  <a:lnTo>
                    <a:pt x="143310" y="157438"/>
                  </a:lnTo>
                  <a:lnTo>
                    <a:pt x="169341" y="181971"/>
                  </a:lnTo>
                  <a:lnTo>
                    <a:pt x="194803" y="232035"/>
                  </a:lnTo>
                  <a:lnTo>
                    <a:pt x="200148" y="252875"/>
                  </a:lnTo>
                  <a:lnTo>
                    <a:pt x="198625" y="273835"/>
                  </a:lnTo>
                  <a:lnTo>
                    <a:pt x="190928" y="291730"/>
                  </a:lnTo>
                  <a:lnTo>
                    <a:pt x="185601" y="299777"/>
                  </a:lnTo>
                  <a:lnTo>
                    <a:pt x="170322" y="311839"/>
                  </a:lnTo>
                  <a:lnTo>
                    <a:pt x="150663" y="319929"/>
                  </a:lnTo>
                  <a:lnTo>
                    <a:pt x="99915" y="325122"/>
                  </a:lnTo>
                  <a:lnTo>
                    <a:pt x="59132" y="3264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832995" y="4622010"/>
              <a:ext cx="59426" cy="157929"/>
            </a:xfrm>
            <a:custGeom>
              <a:avLst/>
              <a:gdLst/>
              <a:ahLst/>
              <a:cxnLst/>
              <a:rect l="0" t="0" r="0" b="0"/>
              <a:pathLst>
                <a:path w="59426" h="157929">
                  <a:moveTo>
                    <a:pt x="0" y="0"/>
                  </a:moveTo>
                  <a:lnTo>
                    <a:pt x="16767" y="11178"/>
                  </a:lnTo>
                  <a:lnTo>
                    <a:pt x="28119" y="26025"/>
                  </a:lnTo>
                  <a:lnTo>
                    <a:pt x="54742" y="75524"/>
                  </a:lnTo>
                  <a:lnTo>
                    <a:pt x="59425" y="100637"/>
                  </a:lnTo>
                  <a:lnTo>
                    <a:pt x="55267" y="121156"/>
                  </a:lnTo>
                  <a:lnTo>
                    <a:pt x="50883" y="129904"/>
                  </a:lnTo>
                  <a:lnTo>
                    <a:pt x="36653" y="142743"/>
                  </a:lnTo>
                  <a:lnTo>
                    <a:pt x="15149" y="153428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7244633" y="4000829"/>
            <a:ext cx="1373825" cy="627882"/>
            <a:chOff x="7244633" y="4000829"/>
            <a:chExt cx="1373825" cy="627882"/>
          </a:xfrm>
        </p:grpSpPr>
        <p:sp>
          <p:nvSpPr>
            <p:cNvPr id="110" name="Freeform 109"/>
            <p:cNvSpPr/>
            <p:nvPr/>
          </p:nvSpPr>
          <p:spPr>
            <a:xfrm>
              <a:off x="7244633" y="4293165"/>
              <a:ext cx="209544" cy="295145"/>
            </a:xfrm>
            <a:custGeom>
              <a:avLst/>
              <a:gdLst/>
              <a:ahLst/>
              <a:cxnLst/>
              <a:rect l="0" t="0" r="0" b="0"/>
              <a:pathLst>
                <a:path w="209544" h="295145">
                  <a:moveTo>
                    <a:pt x="177958" y="128804"/>
                  </a:moveTo>
                  <a:lnTo>
                    <a:pt x="157714" y="84841"/>
                  </a:lnTo>
                  <a:lnTo>
                    <a:pt x="118059" y="23356"/>
                  </a:lnTo>
                  <a:lnTo>
                    <a:pt x="101034" y="8629"/>
                  </a:lnTo>
                  <a:lnTo>
                    <a:pt x="91580" y="3063"/>
                  </a:lnTo>
                  <a:lnTo>
                    <a:pt x="71717" y="0"/>
                  </a:lnTo>
                  <a:lnTo>
                    <a:pt x="61507" y="820"/>
                  </a:lnTo>
                  <a:lnTo>
                    <a:pt x="52361" y="6046"/>
                  </a:lnTo>
                  <a:lnTo>
                    <a:pt x="35959" y="24332"/>
                  </a:lnTo>
                  <a:lnTo>
                    <a:pt x="14771" y="66963"/>
                  </a:lnTo>
                  <a:lnTo>
                    <a:pt x="2440" y="125470"/>
                  </a:lnTo>
                  <a:lnTo>
                    <a:pt x="0" y="180458"/>
                  </a:lnTo>
                  <a:lnTo>
                    <a:pt x="2397" y="230676"/>
                  </a:lnTo>
                  <a:lnTo>
                    <a:pt x="13636" y="272072"/>
                  </a:lnTo>
                  <a:lnTo>
                    <a:pt x="19277" y="283977"/>
                  </a:lnTo>
                  <a:lnTo>
                    <a:pt x="26547" y="290744"/>
                  </a:lnTo>
                  <a:lnTo>
                    <a:pt x="34903" y="294086"/>
                  </a:lnTo>
                  <a:lnTo>
                    <a:pt x="43983" y="295144"/>
                  </a:lnTo>
                  <a:lnTo>
                    <a:pt x="60311" y="290080"/>
                  </a:lnTo>
                  <a:lnTo>
                    <a:pt x="75367" y="278861"/>
                  </a:lnTo>
                  <a:lnTo>
                    <a:pt x="89858" y="262176"/>
                  </a:lnTo>
                  <a:lnTo>
                    <a:pt x="105581" y="227463"/>
                  </a:lnTo>
                  <a:lnTo>
                    <a:pt x="120204" y="166576"/>
                  </a:lnTo>
                  <a:lnTo>
                    <a:pt x="123801" y="131936"/>
                  </a:lnTo>
                  <a:lnTo>
                    <a:pt x="124306" y="133232"/>
                  </a:lnTo>
                  <a:lnTo>
                    <a:pt x="136679" y="191093"/>
                  </a:lnTo>
                  <a:lnTo>
                    <a:pt x="155636" y="233914"/>
                  </a:lnTo>
                  <a:lnTo>
                    <a:pt x="171546" y="248829"/>
                  </a:lnTo>
                  <a:lnTo>
                    <a:pt x="193995" y="260683"/>
                  </a:lnTo>
                  <a:lnTo>
                    <a:pt x="209543" y="2656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478068" y="4050897"/>
              <a:ext cx="123508" cy="546095"/>
            </a:xfrm>
            <a:custGeom>
              <a:avLst/>
              <a:gdLst/>
              <a:ahLst/>
              <a:cxnLst/>
              <a:rect l="0" t="0" r="0" b="0"/>
              <a:pathLst>
                <a:path w="123508" h="546095">
                  <a:moveTo>
                    <a:pt x="81393" y="392129"/>
                  </a:moveTo>
                  <a:lnTo>
                    <a:pt x="92571" y="375361"/>
                  </a:lnTo>
                  <a:lnTo>
                    <a:pt x="94940" y="357770"/>
                  </a:lnTo>
                  <a:lnTo>
                    <a:pt x="93934" y="348166"/>
                  </a:lnTo>
                  <a:lnTo>
                    <a:pt x="89753" y="340593"/>
                  </a:lnTo>
                  <a:lnTo>
                    <a:pt x="75750" y="329060"/>
                  </a:lnTo>
                  <a:lnTo>
                    <a:pt x="67103" y="327856"/>
                  </a:lnTo>
                  <a:lnTo>
                    <a:pt x="48136" y="332757"/>
                  </a:lnTo>
                  <a:lnTo>
                    <a:pt x="31127" y="345854"/>
                  </a:lnTo>
                  <a:lnTo>
                    <a:pt x="16938" y="363373"/>
                  </a:lnTo>
                  <a:lnTo>
                    <a:pt x="6734" y="382858"/>
                  </a:lnTo>
                  <a:lnTo>
                    <a:pt x="0" y="419147"/>
                  </a:lnTo>
                  <a:lnTo>
                    <a:pt x="6130" y="480567"/>
                  </a:lnTo>
                  <a:lnTo>
                    <a:pt x="16459" y="522318"/>
                  </a:lnTo>
                  <a:lnTo>
                    <a:pt x="27576" y="542018"/>
                  </a:lnTo>
                  <a:lnTo>
                    <a:pt x="33817" y="545867"/>
                  </a:lnTo>
                  <a:lnTo>
                    <a:pt x="40317" y="546094"/>
                  </a:lnTo>
                  <a:lnTo>
                    <a:pt x="46990" y="543905"/>
                  </a:lnTo>
                  <a:lnTo>
                    <a:pt x="57524" y="532114"/>
                  </a:lnTo>
                  <a:lnTo>
                    <a:pt x="84749" y="476334"/>
                  </a:lnTo>
                  <a:lnTo>
                    <a:pt x="97855" y="428647"/>
                  </a:lnTo>
                  <a:lnTo>
                    <a:pt x="107978" y="378642"/>
                  </a:lnTo>
                  <a:lnTo>
                    <a:pt x="115110" y="322351"/>
                  </a:lnTo>
                  <a:lnTo>
                    <a:pt x="121848" y="260322"/>
                  </a:lnTo>
                  <a:lnTo>
                    <a:pt x="123016" y="200996"/>
                  </a:lnTo>
                  <a:lnTo>
                    <a:pt x="123361" y="138965"/>
                  </a:lnTo>
                  <a:lnTo>
                    <a:pt x="123464" y="81721"/>
                  </a:lnTo>
                  <a:lnTo>
                    <a:pt x="115093" y="26787"/>
                  </a:lnTo>
                  <a:lnTo>
                    <a:pt x="108849" y="3977"/>
                  </a:lnTo>
                  <a:lnTo>
                    <a:pt x="105546" y="0"/>
                  </a:lnTo>
                  <a:lnTo>
                    <a:pt x="102174" y="858"/>
                  </a:lnTo>
                  <a:lnTo>
                    <a:pt x="98757" y="4939"/>
                  </a:lnTo>
                  <a:lnTo>
                    <a:pt x="88357" y="38630"/>
                  </a:lnTo>
                  <a:lnTo>
                    <a:pt x="83456" y="85657"/>
                  </a:lnTo>
                  <a:lnTo>
                    <a:pt x="82004" y="142224"/>
                  </a:lnTo>
                  <a:lnTo>
                    <a:pt x="81574" y="197850"/>
                  </a:lnTo>
                  <a:lnTo>
                    <a:pt x="81447" y="256966"/>
                  </a:lnTo>
                  <a:lnTo>
                    <a:pt x="81409" y="313346"/>
                  </a:lnTo>
                  <a:lnTo>
                    <a:pt x="89801" y="375223"/>
                  </a:lnTo>
                  <a:lnTo>
                    <a:pt x="100522" y="410126"/>
                  </a:lnTo>
                  <a:lnTo>
                    <a:pt x="123507" y="4447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676806" y="4068196"/>
              <a:ext cx="145429" cy="560515"/>
            </a:xfrm>
            <a:custGeom>
              <a:avLst/>
              <a:gdLst/>
              <a:ahLst/>
              <a:cxnLst/>
              <a:rect l="0" t="0" r="0" b="0"/>
              <a:pathLst>
                <a:path w="145429" h="560515">
                  <a:moveTo>
                    <a:pt x="114282" y="364301"/>
                  </a:moveTo>
                  <a:lnTo>
                    <a:pt x="84973" y="325928"/>
                  </a:lnTo>
                  <a:lnTo>
                    <a:pt x="77195" y="323511"/>
                  </a:lnTo>
                  <a:lnTo>
                    <a:pt x="59194" y="327065"/>
                  </a:lnTo>
                  <a:lnTo>
                    <a:pt x="34919" y="342220"/>
                  </a:lnTo>
                  <a:lnTo>
                    <a:pt x="23248" y="357997"/>
                  </a:lnTo>
                  <a:lnTo>
                    <a:pt x="6223" y="396721"/>
                  </a:lnTo>
                  <a:lnTo>
                    <a:pt x="0" y="453807"/>
                  </a:lnTo>
                  <a:lnTo>
                    <a:pt x="1891" y="511356"/>
                  </a:lnTo>
                  <a:lnTo>
                    <a:pt x="8179" y="537283"/>
                  </a:lnTo>
                  <a:lnTo>
                    <a:pt x="18772" y="556606"/>
                  </a:lnTo>
                  <a:lnTo>
                    <a:pt x="26042" y="560354"/>
                  </a:lnTo>
                  <a:lnTo>
                    <a:pt x="34398" y="560514"/>
                  </a:lnTo>
                  <a:lnTo>
                    <a:pt x="43479" y="558280"/>
                  </a:lnTo>
                  <a:lnTo>
                    <a:pt x="59807" y="546440"/>
                  </a:lnTo>
                  <a:lnTo>
                    <a:pt x="73693" y="529480"/>
                  </a:lnTo>
                  <a:lnTo>
                    <a:pt x="101600" y="468504"/>
                  </a:lnTo>
                  <a:lnTo>
                    <a:pt x="120183" y="410404"/>
                  </a:lnTo>
                  <a:lnTo>
                    <a:pt x="131998" y="353867"/>
                  </a:lnTo>
                  <a:lnTo>
                    <a:pt x="134679" y="297639"/>
                  </a:lnTo>
                  <a:lnTo>
                    <a:pt x="136379" y="241472"/>
                  </a:lnTo>
                  <a:lnTo>
                    <a:pt x="143646" y="185318"/>
                  </a:lnTo>
                  <a:lnTo>
                    <a:pt x="145428" y="129165"/>
                  </a:lnTo>
                  <a:lnTo>
                    <a:pt x="138545" y="79079"/>
                  </a:lnTo>
                  <a:lnTo>
                    <a:pt x="132853" y="18405"/>
                  </a:lnTo>
                  <a:lnTo>
                    <a:pt x="130172" y="3853"/>
                  </a:lnTo>
                  <a:lnTo>
                    <a:pt x="127215" y="0"/>
                  </a:lnTo>
                  <a:lnTo>
                    <a:pt x="124074" y="3281"/>
                  </a:lnTo>
                  <a:lnTo>
                    <a:pt x="118634" y="22523"/>
                  </a:lnTo>
                  <a:lnTo>
                    <a:pt x="115142" y="82537"/>
                  </a:lnTo>
                  <a:lnTo>
                    <a:pt x="111417" y="136536"/>
                  </a:lnTo>
                  <a:lnTo>
                    <a:pt x="107159" y="177674"/>
                  </a:lnTo>
                  <a:lnTo>
                    <a:pt x="105267" y="223254"/>
                  </a:lnTo>
                  <a:lnTo>
                    <a:pt x="104426" y="267688"/>
                  </a:lnTo>
                  <a:lnTo>
                    <a:pt x="105222" y="310833"/>
                  </a:lnTo>
                  <a:lnTo>
                    <a:pt x="111078" y="373415"/>
                  </a:lnTo>
                  <a:lnTo>
                    <a:pt x="114502" y="428353"/>
                  </a:lnTo>
                  <a:lnTo>
                    <a:pt x="125547" y="480072"/>
                  </a:lnTo>
                  <a:lnTo>
                    <a:pt x="135339" y="501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285927" y="4000829"/>
              <a:ext cx="84229" cy="157928"/>
            </a:xfrm>
            <a:custGeom>
              <a:avLst/>
              <a:gdLst/>
              <a:ahLst/>
              <a:cxnLst/>
              <a:rect l="0" t="0" r="0" b="0"/>
              <a:pathLst>
                <a:path w="84229" h="157928">
                  <a:moveTo>
                    <a:pt x="0" y="0"/>
                  </a:moveTo>
                  <a:lnTo>
                    <a:pt x="22358" y="5589"/>
                  </a:lnTo>
                  <a:lnTo>
                    <a:pt x="39573" y="17692"/>
                  </a:lnTo>
                  <a:lnTo>
                    <a:pt x="69688" y="54057"/>
                  </a:lnTo>
                  <a:lnTo>
                    <a:pt x="77766" y="80567"/>
                  </a:lnTo>
                  <a:lnTo>
                    <a:pt x="82314" y="122137"/>
                  </a:lnTo>
                  <a:lnTo>
                    <a:pt x="84228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427398" y="4228928"/>
              <a:ext cx="191060" cy="327458"/>
            </a:xfrm>
            <a:custGeom>
              <a:avLst/>
              <a:gdLst/>
              <a:ahLst/>
              <a:cxnLst/>
              <a:rect l="0" t="0" r="0" b="0"/>
              <a:pathLst>
                <a:path w="191060" h="327458">
                  <a:moveTo>
                    <a:pt x="132271" y="45642"/>
                  </a:moveTo>
                  <a:lnTo>
                    <a:pt x="95184" y="10894"/>
                  </a:lnTo>
                  <a:lnTo>
                    <a:pt x="77183" y="1733"/>
                  </a:lnTo>
                  <a:lnTo>
                    <a:pt x="54364" y="0"/>
                  </a:lnTo>
                  <a:lnTo>
                    <a:pt x="41729" y="1176"/>
                  </a:lnTo>
                  <a:lnTo>
                    <a:pt x="21449" y="11841"/>
                  </a:lnTo>
                  <a:lnTo>
                    <a:pt x="12766" y="19598"/>
                  </a:lnTo>
                  <a:lnTo>
                    <a:pt x="3118" y="43815"/>
                  </a:lnTo>
                  <a:lnTo>
                    <a:pt x="0" y="71736"/>
                  </a:lnTo>
                  <a:lnTo>
                    <a:pt x="2514" y="95844"/>
                  </a:lnTo>
                  <a:lnTo>
                    <a:pt x="10650" y="115137"/>
                  </a:lnTo>
                  <a:lnTo>
                    <a:pt x="16095" y="123557"/>
                  </a:lnTo>
                  <a:lnTo>
                    <a:pt x="24404" y="129171"/>
                  </a:lnTo>
                  <a:lnTo>
                    <a:pt x="58456" y="137072"/>
                  </a:lnTo>
                  <a:lnTo>
                    <a:pt x="120109" y="145549"/>
                  </a:lnTo>
                  <a:lnTo>
                    <a:pt x="152844" y="160512"/>
                  </a:lnTo>
                  <a:lnTo>
                    <a:pt x="179180" y="185352"/>
                  </a:lnTo>
                  <a:lnTo>
                    <a:pt x="188214" y="207951"/>
                  </a:lnTo>
                  <a:lnTo>
                    <a:pt x="191059" y="232423"/>
                  </a:lnTo>
                  <a:lnTo>
                    <a:pt x="188424" y="254997"/>
                  </a:lnTo>
                  <a:lnTo>
                    <a:pt x="174775" y="287437"/>
                  </a:lnTo>
                  <a:lnTo>
                    <a:pt x="159349" y="302455"/>
                  </a:lnTo>
                  <a:lnTo>
                    <a:pt x="120852" y="321628"/>
                  </a:lnTo>
                  <a:lnTo>
                    <a:pt x="84304" y="327457"/>
                  </a:lnTo>
                  <a:lnTo>
                    <a:pt x="33840" y="321255"/>
                  </a:lnTo>
                  <a:lnTo>
                    <a:pt x="16457" y="319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2400497" y="4944132"/>
            <a:ext cx="2253100" cy="551744"/>
            <a:chOff x="2400497" y="4944132"/>
            <a:chExt cx="2253100" cy="551744"/>
          </a:xfrm>
        </p:grpSpPr>
        <p:sp>
          <p:nvSpPr>
            <p:cNvPr id="116" name="Freeform 115"/>
            <p:cNvSpPr/>
            <p:nvPr/>
          </p:nvSpPr>
          <p:spPr>
            <a:xfrm>
              <a:off x="2600538" y="5116850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0" y="151116"/>
                  </a:lnTo>
                  <a:lnTo>
                    <a:pt x="3120" y="205432"/>
                  </a:lnTo>
                  <a:lnTo>
                    <a:pt x="8334" y="257400"/>
                  </a:lnTo>
                  <a:lnTo>
                    <a:pt x="12998" y="311013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400497" y="5127378"/>
              <a:ext cx="379027" cy="84229"/>
            </a:xfrm>
            <a:custGeom>
              <a:avLst/>
              <a:gdLst/>
              <a:ahLst/>
              <a:cxnLst/>
              <a:rect l="0" t="0" r="0" b="0"/>
              <a:pathLst>
                <a:path w="379027" h="84229">
                  <a:moveTo>
                    <a:pt x="379026" y="0"/>
                  </a:moveTo>
                  <a:lnTo>
                    <a:pt x="341548" y="8333"/>
                  </a:lnTo>
                  <a:lnTo>
                    <a:pt x="290125" y="15684"/>
                  </a:lnTo>
                  <a:lnTo>
                    <a:pt x="228841" y="21165"/>
                  </a:lnTo>
                  <a:lnTo>
                    <a:pt x="174275" y="32300"/>
                  </a:lnTo>
                  <a:lnTo>
                    <a:pt x="124946" y="42326"/>
                  </a:lnTo>
                  <a:lnTo>
                    <a:pt x="61466" y="6178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758466" y="5085264"/>
              <a:ext cx="294799" cy="410612"/>
            </a:xfrm>
            <a:custGeom>
              <a:avLst/>
              <a:gdLst/>
              <a:ahLst/>
              <a:cxnLst/>
              <a:rect l="0" t="0" r="0" b="0"/>
              <a:pathLst>
                <a:path w="294799" h="410612">
                  <a:moveTo>
                    <a:pt x="0" y="0"/>
                  </a:moveTo>
                  <a:lnTo>
                    <a:pt x="9065" y="58617"/>
                  </a:lnTo>
                  <a:lnTo>
                    <a:pt x="15684" y="104585"/>
                  </a:lnTo>
                  <a:lnTo>
                    <a:pt x="19465" y="160840"/>
                  </a:lnTo>
                  <a:lnTo>
                    <a:pt x="26174" y="216372"/>
                  </a:lnTo>
                  <a:lnTo>
                    <a:pt x="29982" y="269871"/>
                  </a:lnTo>
                  <a:lnTo>
                    <a:pt x="31269" y="331945"/>
                  </a:lnTo>
                  <a:lnTo>
                    <a:pt x="31491" y="364556"/>
                  </a:lnTo>
                  <a:lnTo>
                    <a:pt x="28447" y="334747"/>
                  </a:lnTo>
                  <a:lnTo>
                    <a:pt x="25511" y="313723"/>
                  </a:lnTo>
                  <a:lnTo>
                    <a:pt x="33159" y="258978"/>
                  </a:lnTo>
                  <a:lnTo>
                    <a:pt x="45934" y="203364"/>
                  </a:lnTo>
                  <a:lnTo>
                    <a:pt x="61833" y="175030"/>
                  </a:lnTo>
                  <a:lnTo>
                    <a:pt x="68128" y="171668"/>
                  </a:lnTo>
                  <a:lnTo>
                    <a:pt x="74665" y="171768"/>
                  </a:lnTo>
                  <a:lnTo>
                    <a:pt x="88166" y="178117"/>
                  </a:lnTo>
                  <a:lnTo>
                    <a:pt x="101966" y="188737"/>
                  </a:lnTo>
                  <a:lnTo>
                    <a:pt x="117300" y="213460"/>
                  </a:lnTo>
                  <a:lnTo>
                    <a:pt x="136604" y="271926"/>
                  </a:lnTo>
                  <a:lnTo>
                    <a:pt x="144201" y="307908"/>
                  </a:lnTo>
                  <a:lnTo>
                    <a:pt x="152356" y="361988"/>
                  </a:lnTo>
                  <a:lnTo>
                    <a:pt x="154213" y="366498"/>
                  </a:lnTo>
                  <a:lnTo>
                    <a:pt x="155451" y="364825"/>
                  </a:lnTo>
                  <a:lnTo>
                    <a:pt x="163028" y="334107"/>
                  </a:lnTo>
                  <a:lnTo>
                    <a:pt x="178026" y="310084"/>
                  </a:lnTo>
                  <a:lnTo>
                    <a:pt x="214025" y="273905"/>
                  </a:lnTo>
                  <a:lnTo>
                    <a:pt x="269817" y="224618"/>
                  </a:lnTo>
                  <a:lnTo>
                    <a:pt x="285577" y="197965"/>
                  </a:lnTo>
                  <a:lnTo>
                    <a:pt x="286311" y="189298"/>
                  </a:lnTo>
                  <a:lnTo>
                    <a:pt x="280887" y="173430"/>
                  </a:lnTo>
                  <a:lnTo>
                    <a:pt x="264680" y="151342"/>
                  </a:lnTo>
                  <a:lnTo>
                    <a:pt x="256002" y="147688"/>
                  </a:lnTo>
                  <a:lnTo>
                    <a:pt x="233881" y="146748"/>
                  </a:lnTo>
                  <a:lnTo>
                    <a:pt x="214692" y="153349"/>
                  </a:lnTo>
                  <a:lnTo>
                    <a:pt x="206299" y="158384"/>
                  </a:lnTo>
                  <a:lnTo>
                    <a:pt x="193853" y="173338"/>
                  </a:lnTo>
                  <a:lnTo>
                    <a:pt x="166471" y="230147"/>
                  </a:lnTo>
                  <a:lnTo>
                    <a:pt x="161629" y="270833"/>
                  </a:lnTo>
                  <a:lnTo>
                    <a:pt x="168253" y="311354"/>
                  </a:lnTo>
                  <a:lnTo>
                    <a:pt x="184513" y="344937"/>
                  </a:lnTo>
                  <a:lnTo>
                    <a:pt x="217855" y="385253"/>
                  </a:lnTo>
                  <a:lnTo>
                    <a:pt x="249903" y="401278"/>
                  </a:lnTo>
                  <a:lnTo>
                    <a:pt x="294798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330163" y="5158332"/>
              <a:ext cx="175827" cy="253551"/>
            </a:xfrm>
            <a:custGeom>
              <a:avLst/>
              <a:gdLst/>
              <a:ahLst/>
              <a:cxnLst/>
              <a:rect l="0" t="0" r="0" b="0"/>
              <a:pathLst>
                <a:path w="175827" h="253551">
                  <a:moveTo>
                    <a:pt x="123184" y="74331"/>
                  </a:moveTo>
                  <a:lnTo>
                    <a:pt x="123184" y="51974"/>
                  </a:lnTo>
                  <a:lnTo>
                    <a:pt x="116945" y="34759"/>
                  </a:lnTo>
                  <a:lnTo>
                    <a:pt x="105203" y="19309"/>
                  </a:lnTo>
                  <a:lnTo>
                    <a:pt x="88286" y="4643"/>
                  </a:lnTo>
                  <a:lnTo>
                    <a:pt x="77692" y="966"/>
                  </a:lnTo>
                  <a:lnTo>
                    <a:pt x="53442" y="0"/>
                  </a:lnTo>
                  <a:lnTo>
                    <a:pt x="33306" y="6590"/>
                  </a:lnTo>
                  <a:lnTo>
                    <a:pt x="24661" y="11623"/>
                  </a:lnTo>
                  <a:lnTo>
                    <a:pt x="11935" y="29693"/>
                  </a:lnTo>
                  <a:lnTo>
                    <a:pt x="3550" y="54492"/>
                  </a:lnTo>
                  <a:lnTo>
                    <a:pt x="0" y="98998"/>
                  </a:lnTo>
                  <a:lnTo>
                    <a:pt x="11758" y="157648"/>
                  </a:lnTo>
                  <a:lnTo>
                    <a:pt x="31663" y="211081"/>
                  </a:lnTo>
                  <a:lnTo>
                    <a:pt x="37603" y="221650"/>
                  </a:lnTo>
                  <a:lnTo>
                    <a:pt x="68321" y="247703"/>
                  </a:lnTo>
                  <a:lnTo>
                    <a:pt x="93731" y="253550"/>
                  </a:lnTo>
                  <a:lnTo>
                    <a:pt x="142582" y="247773"/>
                  </a:lnTo>
                  <a:lnTo>
                    <a:pt x="158322" y="238764"/>
                  </a:lnTo>
                  <a:lnTo>
                    <a:pt x="175826" y="2217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505989" y="4948394"/>
              <a:ext cx="189514" cy="429960"/>
            </a:xfrm>
            <a:custGeom>
              <a:avLst/>
              <a:gdLst/>
              <a:ahLst/>
              <a:cxnLst/>
              <a:rect l="0" t="0" r="0" b="0"/>
              <a:pathLst>
                <a:path w="189514" h="429960">
                  <a:moveTo>
                    <a:pt x="0" y="0"/>
                  </a:moveTo>
                  <a:lnTo>
                    <a:pt x="3120" y="57264"/>
                  </a:lnTo>
                  <a:lnTo>
                    <a:pt x="14655" y="112567"/>
                  </a:lnTo>
                  <a:lnTo>
                    <a:pt x="28198" y="175266"/>
                  </a:lnTo>
                  <a:lnTo>
                    <a:pt x="38641" y="233645"/>
                  </a:lnTo>
                  <a:lnTo>
                    <a:pt x="49144" y="294225"/>
                  </a:lnTo>
                  <a:lnTo>
                    <a:pt x="58495" y="349740"/>
                  </a:lnTo>
                  <a:lnTo>
                    <a:pt x="62956" y="400894"/>
                  </a:lnTo>
                  <a:lnTo>
                    <a:pt x="68827" y="429959"/>
                  </a:lnTo>
                  <a:lnTo>
                    <a:pt x="64147" y="377226"/>
                  </a:lnTo>
                  <a:lnTo>
                    <a:pt x="71770" y="320871"/>
                  </a:lnTo>
                  <a:lnTo>
                    <a:pt x="77911" y="297027"/>
                  </a:lnTo>
                  <a:lnTo>
                    <a:pt x="83526" y="288095"/>
                  </a:lnTo>
                  <a:lnTo>
                    <a:pt x="99124" y="275051"/>
                  </a:lnTo>
                  <a:lnTo>
                    <a:pt x="108197" y="272274"/>
                  </a:lnTo>
                  <a:lnTo>
                    <a:pt x="127636" y="272309"/>
                  </a:lnTo>
                  <a:lnTo>
                    <a:pt x="135394" y="276296"/>
                  </a:lnTo>
                  <a:lnTo>
                    <a:pt x="147132" y="290084"/>
                  </a:lnTo>
                  <a:lnTo>
                    <a:pt x="167959" y="346010"/>
                  </a:lnTo>
                  <a:lnTo>
                    <a:pt x="186350" y="401127"/>
                  </a:lnTo>
                  <a:lnTo>
                    <a:pt x="189513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763136" y="5253720"/>
              <a:ext cx="6067" cy="115814"/>
            </a:xfrm>
            <a:custGeom>
              <a:avLst/>
              <a:gdLst/>
              <a:ahLst/>
              <a:cxnLst/>
              <a:rect l="0" t="0" r="0" b="0"/>
              <a:pathLst>
                <a:path w="6067" h="115814">
                  <a:moveTo>
                    <a:pt x="6066" y="0"/>
                  </a:moveTo>
                  <a:lnTo>
                    <a:pt x="0" y="33622"/>
                  </a:lnTo>
                  <a:lnTo>
                    <a:pt x="4521" y="82203"/>
                  </a:lnTo>
                  <a:lnTo>
                    <a:pt x="6066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737616" y="512737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826783" y="5022093"/>
              <a:ext cx="58233" cy="379027"/>
            </a:xfrm>
            <a:custGeom>
              <a:avLst/>
              <a:gdLst/>
              <a:ahLst/>
              <a:cxnLst/>
              <a:rect l="0" t="0" r="0" b="0"/>
              <a:pathLst>
                <a:path w="58233" h="379027">
                  <a:moveTo>
                    <a:pt x="5590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2139" y="104891"/>
                  </a:lnTo>
                  <a:lnTo>
                    <a:pt x="16109" y="159760"/>
                  </a:lnTo>
                  <a:lnTo>
                    <a:pt x="24174" y="211243"/>
                  </a:lnTo>
                  <a:lnTo>
                    <a:pt x="34261" y="267505"/>
                  </a:lnTo>
                  <a:lnTo>
                    <a:pt x="42188" y="328661"/>
                  </a:lnTo>
                  <a:lnTo>
                    <a:pt x="58232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944213" y="4944132"/>
              <a:ext cx="109259" cy="508228"/>
            </a:xfrm>
            <a:custGeom>
              <a:avLst/>
              <a:gdLst/>
              <a:ahLst/>
              <a:cxnLst/>
              <a:rect l="0" t="0" r="0" b="0"/>
              <a:pathLst>
                <a:path w="109259" h="508228">
                  <a:moveTo>
                    <a:pt x="88201" y="351702"/>
                  </a:moveTo>
                  <a:lnTo>
                    <a:pt x="70221" y="336061"/>
                  </a:lnTo>
                  <a:lnTo>
                    <a:pt x="53304" y="327983"/>
                  </a:lnTo>
                  <a:lnTo>
                    <a:pt x="45049" y="327700"/>
                  </a:lnTo>
                  <a:lnTo>
                    <a:pt x="29639" y="333626"/>
                  </a:lnTo>
                  <a:lnTo>
                    <a:pt x="18110" y="347177"/>
                  </a:lnTo>
                  <a:lnTo>
                    <a:pt x="1176" y="384473"/>
                  </a:lnTo>
                  <a:lnTo>
                    <a:pt x="0" y="404872"/>
                  </a:lnTo>
                  <a:lnTo>
                    <a:pt x="11855" y="458226"/>
                  </a:lnTo>
                  <a:lnTo>
                    <a:pt x="18395" y="483664"/>
                  </a:lnTo>
                  <a:lnTo>
                    <a:pt x="24116" y="493489"/>
                  </a:lnTo>
                  <a:lnTo>
                    <a:pt x="39832" y="507525"/>
                  </a:lnTo>
                  <a:lnTo>
                    <a:pt x="47766" y="508227"/>
                  </a:lnTo>
                  <a:lnTo>
                    <a:pt x="55395" y="505184"/>
                  </a:lnTo>
                  <a:lnTo>
                    <a:pt x="62821" y="499647"/>
                  </a:lnTo>
                  <a:lnTo>
                    <a:pt x="74192" y="484136"/>
                  </a:lnTo>
                  <a:lnTo>
                    <a:pt x="87170" y="449433"/>
                  </a:lnTo>
                  <a:lnTo>
                    <a:pt x="95305" y="398987"/>
                  </a:lnTo>
                  <a:lnTo>
                    <a:pt x="103642" y="335826"/>
                  </a:lnTo>
                  <a:lnTo>
                    <a:pt x="102005" y="283827"/>
                  </a:lnTo>
                  <a:lnTo>
                    <a:pt x="99700" y="223966"/>
                  </a:lnTo>
                  <a:lnTo>
                    <a:pt x="99017" y="161776"/>
                  </a:lnTo>
                  <a:lnTo>
                    <a:pt x="90381" y="101926"/>
                  </a:lnTo>
                  <a:lnTo>
                    <a:pt x="80530" y="46256"/>
                  </a:lnTo>
                  <a:lnTo>
                    <a:pt x="76603" y="20586"/>
                  </a:lnTo>
                  <a:lnTo>
                    <a:pt x="67058" y="1378"/>
                  </a:lnTo>
                  <a:lnTo>
                    <a:pt x="62408" y="0"/>
                  </a:lnTo>
                  <a:lnTo>
                    <a:pt x="58137" y="3760"/>
                  </a:lnTo>
                  <a:lnTo>
                    <a:pt x="54120" y="10946"/>
                  </a:lnTo>
                  <a:lnTo>
                    <a:pt x="47674" y="57271"/>
                  </a:lnTo>
                  <a:lnTo>
                    <a:pt x="49520" y="115295"/>
                  </a:lnTo>
                  <a:lnTo>
                    <a:pt x="55214" y="178012"/>
                  </a:lnTo>
                  <a:lnTo>
                    <a:pt x="64745" y="236284"/>
                  </a:lnTo>
                  <a:lnTo>
                    <a:pt x="74492" y="290598"/>
                  </a:lnTo>
                  <a:lnTo>
                    <a:pt x="84789" y="343085"/>
                  </a:lnTo>
                  <a:lnTo>
                    <a:pt x="98749" y="400216"/>
                  </a:lnTo>
                  <a:lnTo>
                    <a:pt x="109258" y="4464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127171" y="5127378"/>
              <a:ext cx="94757" cy="261650"/>
            </a:xfrm>
            <a:custGeom>
              <a:avLst/>
              <a:gdLst/>
              <a:ahLst/>
              <a:cxnLst/>
              <a:rect l="0" t="0" r="0" b="0"/>
              <a:pathLst>
                <a:path w="94757" h="261650">
                  <a:moveTo>
                    <a:pt x="0" y="168456"/>
                  </a:moveTo>
                  <a:lnTo>
                    <a:pt x="17958" y="230736"/>
                  </a:lnTo>
                  <a:lnTo>
                    <a:pt x="24749" y="257357"/>
                  </a:lnTo>
                  <a:lnTo>
                    <a:pt x="27028" y="261649"/>
                  </a:lnTo>
                  <a:lnTo>
                    <a:pt x="28547" y="259830"/>
                  </a:lnTo>
                  <a:lnTo>
                    <a:pt x="29065" y="244162"/>
                  </a:lnTo>
                  <a:lnTo>
                    <a:pt x="19866" y="186443"/>
                  </a:lnTo>
                  <a:lnTo>
                    <a:pt x="6784" y="129895"/>
                  </a:lnTo>
                  <a:lnTo>
                    <a:pt x="2510" y="77694"/>
                  </a:lnTo>
                  <a:lnTo>
                    <a:pt x="6185" y="54418"/>
                  </a:lnTo>
                  <a:lnTo>
                    <a:pt x="17956" y="35494"/>
                  </a:lnTo>
                  <a:lnTo>
                    <a:pt x="34886" y="20454"/>
                  </a:lnTo>
                  <a:lnTo>
                    <a:pt x="62979" y="6581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256235" y="5146989"/>
              <a:ext cx="155206" cy="235949"/>
            </a:xfrm>
            <a:custGeom>
              <a:avLst/>
              <a:gdLst/>
              <a:ahLst/>
              <a:cxnLst/>
              <a:rect l="0" t="0" r="0" b="0"/>
              <a:pathLst>
                <a:path w="155206" h="235949">
                  <a:moveTo>
                    <a:pt x="7806" y="148845"/>
                  </a:moveTo>
                  <a:lnTo>
                    <a:pt x="51769" y="134191"/>
                  </a:lnTo>
                  <a:lnTo>
                    <a:pt x="68679" y="121275"/>
                  </a:lnTo>
                  <a:lnTo>
                    <a:pt x="82824" y="103837"/>
                  </a:lnTo>
                  <a:lnTo>
                    <a:pt x="93010" y="84387"/>
                  </a:lnTo>
                  <a:lnTo>
                    <a:pt x="99732" y="48118"/>
                  </a:lnTo>
                  <a:lnTo>
                    <a:pt x="95066" y="27648"/>
                  </a:lnTo>
                  <a:lnTo>
                    <a:pt x="90546" y="18914"/>
                  </a:lnTo>
                  <a:lnTo>
                    <a:pt x="76165" y="6090"/>
                  </a:lnTo>
                  <a:lnTo>
                    <a:pt x="67416" y="1032"/>
                  </a:lnTo>
                  <a:lnTo>
                    <a:pt x="59245" y="0"/>
                  </a:lnTo>
                  <a:lnTo>
                    <a:pt x="43926" y="5093"/>
                  </a:lnTo>
                  <a:lnTo>
                    <a:pt x="22148" y="26703"/>
                  </a:lnTo>
                  <a:lnTo>
                    <a:pt x="6466" y="55332"/>
                  </a:lnTo>
                  <a:lnTo>
                    <a:pt x="0" y="91632"/>
                  </a:lnTo>
                  <a:lnTo>
                    <a:pt x="6221" y="137414"/>
                  </a:lnTo>
                  <a:lnTo>
                    <a:pt x="21834" y="180252"/>
                  </a:lnTo>
                  <a:lnTo>
                    <a:pt x="47102" y="216920"/>
                  </a:lnTo>
                  <a:lnTo>
                    <a:pt x="66995" y="229013"/>
                  </a:lnTo>
                  <a:lnTo>
                    <a:pt x="90264" y="235948"/>
                  </a:lnTo>
                  <a:lnTo>
                    <a:pt x="130679" y="233987"/>
                  </a:lnTo>
                  <a:lnTo>
                    <a:pt x="155205" y="2330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432497" y="5158370"/>
              <a:ext cx="221100" cy="263807"/>
            </a:xfrm>
            <a:custGeom>
              <a:avLst/>
              <a:gdLst/>
              <a:ahLst/>
              <a:cxnLst/>
              <a:rect l="0" t="0" r="0" b="0"/>
              <a:pathLst>
                <a:path w="221100" h="263807">
                  <a:moveTo>
                    <a:pt x="0" y="74293"/>
                  </a:moveTo>
                  <a:lnTo>
                    <a:pt x="5589" y="132910"/>
                  </a:lnTo>
                  <a:lnTo>
                    <a:pt x="21331" y="192626"/>
                  </a:lnTo>
                  <a:lnTo>
                    <a:pt x="36301" y="251269"/>
                  </a:lnTo>
                  <a:lnTo>
                    <a:pt x="20511" y="196268"/>
                  </a:lnTo>
                  <a:lnTo>
                    <a:pt x="12501" y="138031"/>
                  </a:lnTo>
                  <a:lnTo>
                    <a:pt x="12088" y="79777"/>
                  </a:lnTo>
                  <a:lnTo>
                    <a:pt x="25234" y="22373"/>
                  </a:lnTo>
                  <a:lnTo>
                    <a:pt x="30861" y="13943"/>
                  </a:lnTo>
                  <a:lnTo>
                    <a:pt x="46471" y="1457"/>
                  </a:lnTo>
                  <a:lnTo>
                    <a:pt x="54377" y="0"/>
                  </a:lnTo>
                  <a:lnTo>
                    <a:pt x="61988" y="1367"/>
                  </a:lnTo>
                  <a:lnTo>
                    <a:pt x="69401" y="4619"/>
                  </a:lnTo>
                  <a:lnTo>
                    <a:pt x="112235" y="48924"/>
                  </a:lnTo>
                  <a:lnTo>
                    <a:pt x="145347" y="106424"/>
                  </a:lnTo>
                  <a:lnTo>
                    <a:pt x="180542" y="169097"/>
                  </a:lnTo>
                  <a:lnTo>
                    <a:pt x="203380" y="232225"/>
                  </a:lnTo>
                  <a:lnTo>
                    <a:pt x="221099" y="2638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4653596" y="4990507"/>
            <a:ext cx="393546" cy="481217"/>
            <a:chOff x="4653596" y="4990507"/>
            <a:chExt cx="393546" cy="481217"/>
          </a:xfrm>
        </p:grpSpPr>
        <p:sp>
          <p:nvSpPr>
            <p:cNvPr id="129" name="Freeform 128"/>
            <p:cNvSpPr/>
            <p:nvPr/>
          </p:nvSpPr>
          <p:spPr>
            <a:xfrm>
              <a:off x="4653596" y="4990507"/>
              <a:ext cx="69744" cy="115815"/>
            </a:xfrm>
            <a:custGeom>
              <a:avLst/>
              <a:gdLst/>
              <a:ahLst/>
              <a:cxnLst/>
              <a:rect l="0" t="0" r="0" b="0"/>
              <a:pathLst>
                <a:path w="69744" h="115815">
                  <a:moveTo>
                    <a:pt x="0" y="0"/>
                  </a:moveTo>
                  <a:lnTo>
                    <a:pt x="59593" y="49499"/>
                  </a:lnTo>
                  <a:lnTo>
                    <a:pt x="67429" y="69573"/>
                  </a:lnTo>
                  <a:lnTo>
                    <a:pt x="69743" y="90583"/>
                  </a:lnTo>
                  <a:lnTo>
                    <a:pt x="63171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879083" y="5141895"/>
              <a:ext cx="168059" cy="329829"/>
            </a:xfrm>
            <a:custGeom>
              <a:avLst/>
              <a:gdLst/>
              <a:ahLst/>
              <a:cxnLst/>
              <a:rect l="0" t="0" r="0" b="0"/>
              <a:pathLst>
                <a:path w="168059" h="329829">
                  <a:moveTo>
                    <a:pt x="121953" y="48654"/>
                  </a:moveTo>
                  <a:lnTo>
                    <a:pt x="112378" y="24607"/>
                  </a:lnTo>
                  <a:lnTo>
                    <a:pt x="101710" y="10280"/>
                  </a:lnTo>
                  <a:lnTo>
                    <a:pt x="82930" y="2353"/>
                  </a:lnTo>
                  <a:lnTo>
                    <a:pt x="60156" y="0"/>
                  </a:lnTo>
                  <a:lnTo>
                    <a:pt x="38336" y="2853"/>
                  </a:lnTo>
                  <a:lnTo>
                    <a:pt x="20059" y="14260"/>
                  </a:lnTo>
                  <a:lnTo>
                    <a:pt x="11909" y="22215"/>
                  </a:lnTo>
                  <a:lnTo>
                    <a:pt x="2855" y="43532"/>
                  </a:lnTo>
                  <a:lnTo>
                    <a:pt x="0" y="68604"/>
                  </a:lnTo>
                  <a:lnTo>
                    <a:pt x="2631" y="95345"/>
                  </a:lnTo>
                  <a:lnTo>
                    <a:pt x="8480" y="104348"/>
                  </a:lnTo>
                  <a:lnTo>
                    <a:pt x="17059" y="110350"/>
                  </a:lnTo>
                  <a:lnTo>
                    <a:pt x="79873" y="132752"/>
                  </a:lnTo>
                  <a:lnTo>
                    <a:pt x="99741" y="141013"/>
                  </a:lnTo>
                  <a:lnTo>
                    <a:pt x="124080" y="159987"/>
                  </a:lnTo>
                  <a:lnTo>
                    <a:pt x="144940" y="188486"/>
                  </a:lnTo>
                  <a:lnTo>
                    <a:pt x="166907" y="247468"/>
                  </a:lnTo>
                  <a:lnTo>
                    <a:pt x="168058" y="269207"/>
                  </a:lnTo>
                  <a:lnTo>
                    <a:pt x="163501" y="289397"/>
                  </a:lnTo>
                  <a:lnTo>
                    <a:pt x="153677" y="306169"/>
                  </a:lnTo>
                  <a:lnTo>
                    <a:pt x="138392" y="318303"/>
                  </a:lnTo>
                  <a:lnTo>
                    <a:pt x="118731" y="326425"/>
                  </a:lnTo>
                  <a:lnTo>
                    <a:pt x="82524" y="329828"/>
                  </a:lnTo>
                  <a:lnTo>
                    <a:pt x="37725" y="3223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5417508" y="4881449"/>
            <a:ext cx="902449" cy="698655"/>
            <a:chOff x="5417508" y="4881449"/>
            <a:chExt cx="902449" cy="698655"/>
          </a:xfrm>
        </p:grpSpPr>
        <p:sp>
          <p:nvSpPr>
            <p:cNvPr id="132" name="Freeform 131"/>
            <p:cNvSpPr/>
            <p:nvPr/>
          </p:nvSpPr>
          <p:spPr>
            <a:xfrm>
              <a:off x="5417508" y="4881449"/>
              <a:ext cx="306694" cy="688276"/>
            </a:xfrm>
            <a:custGeom>
              <a:avLst/>
              <a:gdLst/>
              <a:ahLst/>
              <a:cxnLst/>
              <a:rect l="0" t="0" r="0" b="0"/>
              <a:pathLst>
                <a:path w="306694" h="688276">
                  <a:moveTo>
                    <a:pt x="152067" y="382799"/>
                  </a:moveTo>
                  <a:lnTo>
                    <a:pt x="135299" y="377210"/>
                  </a:lnTo>
                  <a:lnTo>
                    <a:pt x="117709" y="377586"/>
                  </a:lnTo>
                  <a:lnTo>
                    <a:pt x="99362" y="382822"/>
                  </a:lnTo>
                  <a:lnTo>
                    <a:pt x="61274" y="411803"/>
                  </a:lnTo>
                  <a:lnTo>
                    <a:pt x="45487" y="443386"/>
                  </a:lnTo>
                  <a:lnTo>
                    <a:pt x="26017" y="501392"/>
                  </a:lnTo>
                  <a:lnTo>
                    <a:pt x="11745" y="555314"/>
                  </a:lnTo>
                  <a:lnTo>
                    <a:pt x="0" y="602620"/>
                  </a:lnTo>
                  <a:lnTo>
                    <a:pt x="6519" y="645759"/>
                  </a:lnTo>
                  <a:lnTo>
                    <a:pt x="13679" y="665787"/>
                  </a:lnTo>
                  <a:lnTo>
                    <a:pt x="24660" y="682487"/>
                  </a:lnTo>
                  <a:lnTo>
                    <a:pt x="32034" y="686706"/>
                  </a:lnTo>
                  <a:lnTo>
                    <a:pt x="49586" y="688275"/>
                  </a:lnTo>
                  <a:lnTo>
                    <a:pt x="56840" y="684716"/>
                  </a:lnTo>
                  <a:lnTo>
                    <a:pt x="86480" y="644176"/>
                  </a:lnTo>
                  <a:lnTo>
                    <a:pt x="105273" y="589064"/>
                  </a:lnTo>
                  <a:lnTo>
                    <a:pt x="123837" y="531018"/>
                  </a:lnTo>
                  <a:lnTo>
                    <a:pt x="134474" y="482088"/>
                  </a:lnTo>
                  <a:lnTo>
                    <a:pt x="147379" y="426719"/>
                  </a:lnTo>
                  <a:lnTo>
                    <a:pt x="157039" y="363597"/>
                  </a:lnTo>
                  <a:lnTo>
                    <a:pt x="161498" y="308080"/>
                  </a:lnTo>
                  <a:lnTo>
                    <a:pt x="162270" y="244977"/>
                  </a:lnTo>
                  <a:lnTo>
                    <a:pt x="162451" y="198323"/>
                  </a:lnTo>
                  <a:lnTo>
                    <a:pt x="162552" y="137197"/>
                  </a:lnTo>
                  <a:lnTo>
                    <a:pt x="162583" y="82041"/>
                  </a:lnTo>
                  <a:lnTo>
                    <a:pt x="157002" y="34243"/>
                  </a:lnTo>
                  <a:lnTo>
                    <a:pt x="148022" y="11076"/>
                  </a:lnTo>
                  <a:lnTo>
                    <a:pt x="142351" y="1623"/>
                  </a:lnTo>
                  <a:lnTo>
                    <a:pt x="138571" y="0"/>
                  </a:lnTo>
                  <a:lnTo>
                    <a:pt x="136050" y="3598"/>
                  </a:lnTo>
                  <a:lnTo>
                    <a:pt x="124438" y="56826"/>
                  </a:lnTo>
                  <a:lnTo>
                    <a:pt x="121654" y="104241"/>
                  </a:lnTo>
                  <a:lnTo>
                    <a:pt x="120829" y="156504"/>
                  </a:lnTo>
                  <a:lnTo>
                    <a:pt x="120584" y="213584"/>
                  </a:lnTo>
                  <a:lnTo>
                    <a:pt x="123621" y="272858"/>
                  </a:lnTo>
                  <a:lnTo>
                    <a:pt x="129550" y="329887"/>
                  </a:lnTo>
                  <a:lnTo>
                    <a:pt x="137957" y="384176"/>
                  </a:lnTo>
                  <a:lnTo>
                    <a:pt x="141647" y="435460"/>
                  </a:lnTo>
                  <a:lnTo>
                    <a:pt x="149662" y="492247"/>
                  </a:lnTo>
                  <a:lnTo>
                    <a:pt x="157181" y="547918"/>
                  </a:lnTo>
                  <a:lnTo>
                    <a:pt x="167592" y="585691"/>
                  </a:lnTo>
                  <a:lnTo>
                    <a:pt x="165596" y="580598"/>
                  </a:lnTo>
                  <a:lnTo>
                    <a:pt x="164358" y="541497"/>
                  </a:lnTo>
                  <a:lnTo>
                    <a:pt x="168448" y="520012"/>
                  </a:lnTo>
                  <a:lnTo>
                    <a:pt x="173516" y="511709"/>
                  </a:lnTo>
                  <a:lnTo>
                    <a:pt x="188506" y="499364"/>
                  </a:lnTo>
                  <a:lnTo>
                    <a:pt x="247250" y="474420"/>
                  </a:lnTo>
                  <a:lnTo>
                    <a:pt x="278535" y="458039"/>
                  </a:lnTo>
                  <a:lnTo>
                    <a:pt x="293282" y="441976"/>
                  </a:lnTo>
                  <a:lnTo>
                    <a:pt x="302567" y="421968"/>
                  </a:lnTo>
                  <a:lnTo>
                    <a:pt x="306693" y="397478"/>
                  </a:lnTo>
                  <a:lnTo>
                    <a:pt x="302288" y="377235"/>
                  </a:lnTo>
                  <a:lnTo>
                    <a:pt x="297838" y="368561"/>
                  </a:lnTo>
                  <a:lnTo>
                    <a:pt x="290192" y="362779"/>
                  </a:lnTo>
                  <a:lnTo>
                    <a:pt x="269218" y="356354"/>
                  </a:lnTo>
                  <a:lnTo>
                    <a:pt x="236691" y="358326"/>
                  </a:lnTo>
                  <a:lnTo>
                    <a:pt x="218534" y="366464"/>
                  </a:lnTo>
                  <a:lnTo>
                    <a:pt x="210416" y="371909"/>
                  </a:lnTo>
                  <a:lnTo>
                    <a:pt x="198277" y="387318"/>
                  </a:lnTo>
                  <a:lnTo>
                    <a:pt x="180952" y="431395"/>
                  </a:lnTo>
                  <a:lnTo>
                    <a:pt x="179723" y="454700"/>
                  </a:lnTo>
                  <a:lnTo>
                    <a:pt x="192710" y="516140"/>
                  </a:lnTo>
                  <a:lnTo>
                    <a:pt x="203666" y="539158"/>
                  </a:lnTo>
                  <a:lnTo>
                    <a:pt x="228577" y="566258"/>
                  </a:lnTo>
                  <a:lnTo>
                    <a:pt x="272540" y="597323"/>
                  </a:lnTo>
                  <a:lnTo>
                    <a:pt x="288937" y="6038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769009" y="5264248"/>
              <a:ext cx="127682" cy="214853"/>
            </a:xfrm>
            <a:custGeom>
              <a:avLst/>
              <a:gdLst/>
              <a:ahLst/>
              <a:cxnLst/>
              <a:rect l="0" t="0" r="0" b="0"/>
              <a:pathLst>
                <a:path w="127682" h="214853">
                  <a:moveTo>
                    <a:pt x="105892" y="0"/>
                  </a:moveTo>
                  <a:lnTo>
                    <a:pt x="83536" y="0"/>
                  </a:lnTo>
                  <a:lnTo>
                    <a:pt x="52865" y="11179"/>
                  </a:lnTo>
                  <a:lnTo>
                    <a:pt x="27139" y="29309"/>
                  </a:lnTo>
                  <a:lnTo>
                    <a:pt x="4699" y="55088"/>
                  </a:lnTo>
                  <a:lnTo>
                    <a:pt x="996" y="64801"/>
                  </a:lnTo>
                  <a:lnTo>
                    <a:pt x="0" y="84953"/>
                  </a:lnTo>
                  <a:lnTo>
                    <a:pt x="3712" y="94070"/>
                  </a:lnTo>
                  <a:lnTo>
                    <a:pt x="17195" y="110439"/>
                  </a:lnTo>
                  <a:lnTo>
                    <a:pt x="38005" y="119274"/>
                  </a:lnTo>
                  <a:lnTo>
                    <a:pt x="72909" y="130487"/>
                  </a:lnTo>
                  <a:lnTo>
                    <a:pt x="110555" y="155237"/>
                  </a:lnTo>
                  <a:lnTo>
                    <a:pt x="127681" y="181307"/>
                  </a:lnTo>
                  <a:lnTo>
                    <a:pt x="127437" y="188722"/>
                  </a:lnTo>
                  <a:lnTo>
                    <a:pt x="123765" y="194835"/>
                  </a:lnTo>
                  <a:lnTo>
                    <a:pt x="117808" y="200080"/>
                  </a:lnTo>
                  <a:lnTo>
                    <a:pt x="98709" y="205908"/>
                  </a:lnTo>
                  <a:lnTo>
                    <a:pt x="37096" y="214852"/>
                  </a:lnTo>
                  <a:lnTo>
                    <a:pt x="607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927544" y="5085264"/>
              <a:ext cx="10529" cy="442198"/>
            </a:xfrm>
            <a:custGeom>
              <a:avLst/>
              <a:gdLst/>
              <a:ahLst/>
              <a:cxnLst/>
              <a:rect l="0" t="0" r="0" b="0"/>
              <a:pathLst>
                <a:path w="10529" h="442198">
                  <a:moveTo>
                    <a:pt x="10528" y="0"/>
                  </a:moveTo>
                  <a:lnTo>
                    <a:pt x="1463" y="58617"/>
                  </a:lnTo>
                  <a:lnTo>
                    <a:pt x="434" y="110175"/>
                  </a:lnTo>
                  <a:lnTo>
                    <a:pt x="129" y="169905"/>
                  </a:lnTo>
                  <a:lnTo>
                    <a:pt x="38" y="232056"/>
                  </a:lnTo>
                  <a:lnTo>
                    <a:pt x="12" y="294925"/>
                  </a:lnTo>
                  <a:lnTo>
                    <a:pt x="3" y="352418"/>
                  </a:lnTo>
                  <a:lnTo>
                    <a:pt x="1" y="412331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945221" y="5190549"/>
              <a:ext cx="140251" cy="273742"/>
            </a:xfrm>
            <a:custGeom>
              <a:avLst/>
              <a:gdLst/>
              <a:ahLst/>
              <a:cxnLst/>
              <a:rect l="0" t="0" r="0" b="0"/>
              <a:pathLst>
                <a:path w="140251" h="273742">
                  <a:moveTo>
                    <a:pt x="87608" y="0"/>
                  </a:moveTo>
                  <a:lnTo>
                    <a:pt x="44946" y="60873"/>
                  </a:lnTo>
                  <a:lnTo>
                    <a:pt x="11496" y="106369"/>
                  </a:lnTo>
                  <a:lnTo>
                    <a:pt x="1918" y="126823"/>
                  </a:lnTo>
                  <a:lnTo>
                    <a:pt x="0" y="150732"/>
                  </a:lnTo>
                  <a:lnTo>
                    <a:pt x="1127" y="163659"/>
                  </a:lnTo>
                  <a:lnTo>
                    <a:pt x="11737" y="184262"/>
                  </a:lnTo>
                  <a:lnTo>
                    <a:pt x="51057" y="223917"/>
                  </a:lnTo>
                  <a:lnTo>
                    <a:pt x="107779" y="259612"/>
                  </a:lnTo>
                  <a:lnTo>
                    <a:pt x="14025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098313" y="5180021"/>
              <a:ext cx="221644" cy="400083"/>
            </a:xfrm>
            <a:custGeom>
              <a:avLst/>
              <a:gdLst/>
              <a:ahLst/>
              <a:cxnLst/>
              <a:rect l="0" t="0" r="0" b="0"/>
              <a:pathLst>
                <a:path w="221644" h="400083">
                  <a:moveTo>
                    <a:pt x="113500" y="0"/>
                  </a:moveTo>
                  <a:lnTo>
                    <a:pt x="51243" y="19127"/>
                  </a:lnTo>
                  <a:lnTo>
                    <a:pt x="34747" y="30338"/>
                  </a:lnTo>
                  <a:lnTo>
                    <a:pt x="22737" y="46238"/>
                  </a:lnTo>
                  <a:lnTo>
                    <a:pt x="5495" y="85042"/>
                  </a:lnTo>
                  <a:lnTo>
                    <a:pt x="0" y="121644"/>
                  </a:lnTo>
                  <a:lnTo>
                    <a:pt x="2739" y="132568"/>
                  </a:lnTo>
                  <a:lnTo>
                    <a:pt x="15140" y="150946"/>
                  </a:lnTo>
                  <a:lnTo>
                    <a:pt x="41853" y="168857"/>
                  </a:lnTo>
                  <a:lnTo>
                    <a:pt x="83490" y="184219"/>
                  </a:lnTo>
                  <a:lnTo>
                    <a:pt x="143676" y="194404"/>
                  </a:lnTo>
                  <a:lnTo>
                    <a:pt x="185751" y="215739"/>
                  </a:lnTo>
                  <a:lnTo>
                    <a:pt x="202544" y="228855"/>
                  </a:lnTo>
                  <a:lnTo>
                    <a:pt x="214686" y="248722"/>
                  </a:lnTo>
                  <a:lnTo>
                    <a:pt x="221643" y="271980"/>
                  </a:lnTo>
                  <a:lnTo>
                    <a:pt x="216577" y="318626"/>
                  </a:lnTo>
                  <a:lnTo>
                    <a:pt x="209615" y="342823"/>
                  </a:lnTo>
                  <a:lnTo>
                    <a:pt x="198722" y="361375"/>
                  </a:lnTo>
                  <a:lnTo>
                    <a:pt x="179842" y="374301"/>
                  </a:lnTo>
                  <a:lnTo>
                    <a:pt x="123277" y="394781"/>
                  </a:lnTo>
                  <a:lnTo>
                    <a:pt x="60858" y="4000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8" name="Freeform 137"/>
          <p:cNvSpPr/>
          <p:nvPr/>
        </p:nvSpPr>
        <p:spPr>
          <a:xfrm>
            <a:off x="5310012" y="5695917"/>
            <a:ext cx="964973" cy="104768"/>
          </a:xfrm>
          <a:custGeom>
            <a:avLst/>
            <a:gdLst/>
            <a:ahLst/>
            <a:cxnLst/>
            <a:rect l="0" t="0" r="0" b="0"/>
            <a:pathLst>
              <a:path w="964973" h="104768">
                <a:moveTo>
                  <a:pt x="964972" y="0"/>
                </a:moveTo>
                <a:lnTo>
                  <a:pt x="927494" y="8333"/>
                </a:lnTo>
                <a:lnTo>
                  <a:pt x="876070" y="10095"/>
                </a:lnTo>
                <a:lnTo>
                  <a:pt x="829186" y="15989"/>
                </a:lnTo>
                <a:lnTo>
                  <a:pt x="778250" y="19555"/>
                </a:lnTo>
                <a:lnTo>
                  <a:pt x="718212" y="21930"/>
                </a:lnTo>
                <a:lnTo>
                  <a:pt x="660426" y="35672"/>
                </a:lnTo>
                <a:lnTo>
                  <a:pt x="609280" y="40841"/>
                </a:lnTo>
                <a:lnTo>
                  <a:pt x="554118" y="44982"/>
                </a:lnTo>
                <a:lnTo>
                  <a:pt x="498161" y="51129"/>
                </a:lnTo>
                <a:lnTo>
                  <a:pt x="436346" y="60776"/>
                </a:lnTo>
                <a:lnTo>
                  <a:pt x="386423" y="65581"/>
                </a:lnTo>
                <a:lnTo>
                  <a:pt x="344021" y="70091"/>
                </a:lnTo>
                <a:lnTo>
                  <a:pt x="301779" y="72096"/>
                </a:lnTo>
                <a:lnTo>
                  <a:pt x="256489" y="72987"/>
                </a:lnTo>
                <a:lnTo>
                  <a:pt x="211403" y="74552"/>
                </a:lnTo>
                <a:lnTo>
                  <a:pt x="154306" y="82011"/>
                </a:lnTo>
                <a:lnTo>
                  <a:pt x="92499" y="88773"/>
                </a:lnTo>
                <a:lnTo>
                  <a:pt x="77997" y="87258"/>
                </a:lnTo>
                <a:lnTo>
                  <a:pt x="74178" y="85078"/>
                </a:lnTo>
                <a:lnTo>
                  <a:pt x="77482" y="82455"/>
                </a:lnTo>
                <a:lnTo>
                  <a:pt x="95580" y="77591"/>
                </a:lnTo>
                <a:lnTo>
                  <a:pt x="153249" y="68622"/>
                </a:lnTo>
                <a:lnTo>
                  <a:pt x="202326" y="59197"/>
                </a:lnTo>
                <a:lnTo>
                  <a:pt x="257745" y="46701"/>
                </a:lnTo>
                <a:lnTo>
                  <a:pt x="312539" y="43020"/>
                </a:lnTo>
                <a:lnTo>
                  <a:pt x="368423" y="42293"/>
                </a:lnTo>
                <a:lnTo>
                  <a:pt x="424522" y="40979"/>
                </a:lnTo>
                <a:lnTo>
                  <a:pt x="480664" y="33787"/>
                </a:lnTo>
                <a:lnTo>
                  <a:pt x="536814" y="32020"/>
                </a:lnTo>
                <a:lnTo>
                  <a:pt x="592966" y="31671"/>
                </a:lnTo>
                <a:lnTo>
                  <a:pt x="649117" y="31602"/>
                </a:lnTo>
                <a:lnTo>
                  <a:pt x="705270" y="31589"/>
                </a:lnTo>
                <a:lnTo>
                  <a:pt x="764151" y="31586"/>
                </a:lnTo>
                <a:lnTo>
                  <a:pt x="816692" y="31585"/>
                </a:lnTo>
                <a:lnTo>
                  <a:pt x="873074" y="31585"/>
                </a:lnTo>
                <a:lnTo>
                  <a:pt x="926499" y="31585"/>
                </a:lnTo>
                <a:lnTo>
                  <a:pt x="874941" y="37174"/>
                </a:lnTo>
                <a:lnTo>
                  <a:pt x="815076" y="33130"/>
                </a:lnTo>
                <a:lnTo>
                  <a:pt x="755339" y="31890"/>
                </a:lnTo>
                <a:lnTo>
                  <a:pt x="694449" y="31645"/>
                </a:lnTo>
                <a:lnTo>
                  <a:pt x="645651" y="31603"/>
                </a:lnTo>
                <a:lnTo>
                  <a:pt x="583528" y="31589"/>
                </a:lnTo>
                <a:lnTo>
                  <a:pt x="532587" y="31586"/>
                </a:lnTo>
                <a:lnTo>
                  <a:pt x="480449" y="34705"/>
                </a:lnTo>
                <a:lnTo>
                  <a:pt x="427956" y="39918"/>
                </a:lnTo>
                <a:lnTo>
                  <a:pt x="375358" y="44583"/>
                </a:lnTo>
                <a:lnTo>
                  <a:pt x="322729" y="56493"/>
                </a:lnTo>
                <a:lnTo>
                  <a:pt x="270090" y="68601"/>
                </a:lnTo>
                <a:lnTo>
                  <a:pt x="217449" y="78428"/>
                </a:lnTo>
                <a:lnTo>
                  <a:pt x="167926" y="89918"/>
                </a:lnTo>
                <a:lnTo>
                  <a:pt x="109271" y="99390"/>
                </a:lnTo>
                <a:lnTo>
                  <a:pt x="61134" y="103538"/>
                </a:lnTo>
                <a:lnTo>
                  <a:pt x="9826" y="104767"/>
                </a:lnTo>
                <a:lnTo>
                  <a:pt x="1825" y="102600"/>
                </a:lnTo>
                <a:lnTo>
                  <a:pt x="0" y="98816"/>
                </a:lnTo>
                <a:lnTo>
                  <a:pt x="2293" y="93953"/>
                </a:lnTo>
                <a:lnTo>
                  <a:pt x="23558" y="85431"/>
                </a:lnTo>
                <a:lnTo>
                  <a:pt x="83223" y="70427"/>
                </a:lnTo>
                <a:lnTo>
                  <a:pt x="134003" y="57369"/>
                </a:lnTo>
                <a:lnTo>
                  <a:pt x="194813" y="50457"/>
                </a:lnTo>
                <a:lnTo>
                  <a:pt x="252232" y="43762"/>
                </a:lnTo>
                <a:lnTo>
                  <a:pt x="300155" y="37013"/>
                </a:lnTo>
                <a:lnTo>
                  <a:pt x="360344" y="32657"/>
                </a:lnTo>
                <a:lnTo>
                  <a:pt x="420414" y="28677"/>
                </a:lnTo>
                <a:lnTo>
                  <a:pt x="470999" y="23315"/>
                </a:lnTo>
                <a:lnTo>
                  <a:pt x="519912" y="21726"/>
                </a:lnTo>
                <a:lnTo>
                  <a:pt x="567161" y="21255"/>
                </a:lnTo>
                <a:lnTo>
                  <a:pt x="629938" y="21096"/>
                </a:lnTo>
                <a:lnTo>
                  <a:pt x="688569" y="21065"/>
                </a:lnTo>
                <a:lnTo>
                  <a:pt x="736976" y="21059"/>
                </a:lnTo>
                <a:lnTo>
                  <a:pt x="784984" y="21058"/>
                </a:lnTo>
                <a:lnTo>
                  <a:pt x="844832" y="22227"/>
                </a:lnTo>
                <a:lnTo>
                  <a:pt x="901986" y="29390"/>
                </a:lnTo>
                <a:lnTo>
                  <a:pt x="956591" y="37362"/>
                </a:lnTo>
                <a:lnTo>
                  <a:pt x="955875" y="36606"/>
                </a:lnTo>
                <a:lnTo>
                  <a:pt x="951888" y="34932"/>
                </a:lnTo>
                <a:lnTo>
                  <a:pt x="889795" y="28907"/>
                </a:lnTo>
                <a:lnTo>
                  <a:pt x="847332" y="24546"/>
                </a:lnTo>
                <a:lnTo>
                  <a:pt x="801164" y="22607"/>
                </a:lnTo>
                <a:lnTo>
                  <a:pt x="740311" y="21516"/>
                </a:lnTo>
                <a:lnTo>
                  <a:pt x="690825" y="21193"/>
                </a:lnTo>
                <a:lnTo>
                  <a:pt x="640939" y="21097"/>
                </a:lnTo>
                <a:lnTo>
                  <a:pt x="578915" y="21065"/>
                </a:lnTo>
                <a:lnTo>
                  <a:pt x="528751" y="22229"/>
                </a:lnTo>
                <a:lnTo>
                  <a:pt x="476843" y="28293"/>
                </a:lnTo>
                <a:lnTo>
                  <a:pt x="424418" y="31779"/>
                </a:lnTo>
                <a:lnTo>
                  <a:pt x="371840" y="38532"/>
                </a:lnTo>
                <a:lnTo>
                  <a:pt x="319216" y="42222"/>
                </a:lnTo>
                <a:lnTo>
                  <a:pt x="267749" y="50205"/>
                </a:lnTo>
                <a:lnTo>
                  <a:pt x="204725" y="63383"/>
                </a:lnTo>
                <a:lnTo>
                  <a:pt x="153628" y="70643"/>
                </a:lnTo>
                <a:lnTo>
                  <a:pt x="101635" y="7369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Freeform 138"/>
          <p:cNvSpPr/>
          <p:nvPr/>
        </p:nvSpPr>
        <p:spPr>
          <a:xfrm>
            <a:off x="5255832" y="3021691"/>
            <a:ext cx="1040210" cy="157916"/>
          </a:xfrm>
          <a:custGeom>
            <a:avLst/>
            <a:gdLst/>
            <a:ahLst/>
            <a:cxnLst/>
            <a:rect l="0" t="0" r="0" b="0"/>
            <a:pathLst>
              <a:path w="1040210" h="157916">
                <a:moveTo>
                  <a:pt x="1040209" y="136858"/>
                </a:moveTo>
                <a:lnTo>
                  <a:pt x="1023441" y="142447"/>
                </a:lnTo>
                <a:lnTo>
                  <a:pt x="969523" y="138005"/>
                </a:lnTo>
                <a:lnTo>
                  <a:pt x="917360" y="130309"/>
                </a:lnTo>
                <a:lnTo>
                  <a:pt x="874085" y="128098"/>
                </a:lnTo>
                <a:lnTo>
                  <a:pt x="827556" y="123996"/>
                </a:lnTo>
                <a:lnTo>
                  <a:pt x="764681" y="118229"/>
                </a:lnTo>
                <a:lnTo>
                  <a:pt x="707104" y="110691"/>
                </a:lnTo>
                <a:lnTo>
                  <a:pt x="653530" y="105173"/>
                </a:lnTo>
                <a:lnTo>
                  <a:pt x="597887" y="97151"/>
                </a:lnTo>
                <a:lnTo>
                  <a:pt x="541835" y="95219"/>
                </a:lnTo>
                <a:lnTo>
                  <a:pt x="485703" y="94838"/>
                </a:lnTo>
                <a:lnTo>
                  <a:pt x="432675" y="91643"/>
                </a:lnTo>
                <a:lnTo>
                  <a:pt x="382469" y="85683"/>
                </a:lnTo>
                <a:lnTo>
                  <a:pt x="323982" y="83335"/>
                </a:lnTo>
                <a:lnTo>
                  <a:pt x="261535" y="78236"/>
                </a:lnTo>
                <a:lnTo>
                  <a:pt x="198058" y="81924"/>
                </a:lnTo>
                <a:lnTo>
                  <a:pt x="137136" y="84706"/>
                </a:lnTo>
                <a:lnTo>
                  <a:pt x="103840" y="89503"/>
                </a:lnTo>
                <a:lnTo>
                  <a:pt x="100108" y="91250"/>
                </a:lnTo>
                <a:lnTo>
                  <a:pt x="129561" y="93709"/>
                </a:lnTo>
                <a:lnTo>
                  <a:pt x="186121" y="93267"/>
                </a:lnTo>
                <a:lnTo>
                  <a:pt x="248932" y="86350"/>
                </a:lnTo>
                <a:lnTo>
                  <a:pt x="311989" y="79048"/>
                </a:lnTo>
                <a:lnTo>
                  <a:pt x="363396" y="75275"/>
                </a:lnTo>
                <a:lnTo>
                  <a:pt x="415672" y="74158"/>
                </a:lnTo>
                <a:lnTo>
                  <a:pt x="473796" y="73826"/>
                </a:lnTo>
                <a:lnTo>
                  <a:pt x="529882" y="79317"/>
                </a:lnTo>
                <a:lnTo>
                  <a:pt x="589134" y="82764"/>
                </a:lnTo>
                <a:lnTo>
                  <a:pt x="645555" y="83785"/>
                </a:lnTo>
                <a:lnTo>
                  <a:pt x="699316" y="89677"/>
                </a:lnTo>
                <a:lnTo>
                  <a:pt x="752290" y="93243"/>
                </a:lnTo>
                <a:lnTo>
                  <a:pt x="805031" y="99888"/>
                </a:lnTo>
                <a:lnTo>
                  <a:pt x="868019" y="105378"/>
                </a:lnTo>
                <a:lnTo>
                  <a:pt x="917180" y="112193"/>
                </a:lnTo>
                <a:lnTo>
                  <a:pt x="973187" y="118208"/>
                </a:lnTo>
                <a:lnTo>
                  <a:pt x="1034286" y="125260"/>
                </a:lnTo>
                <a:lnTo>
                  <a:pt x="1023929" y="125854"/>
                </a:lnTo>
                <a:lnTo>
                  <a:pt x="973161" y="117934"/>
                </a:lnTo>
                <a:lnTo>
                  <a:pt x="914531" y="110633"/>
                </a:lnTo>
                <a:lnTo>
                  <a:pt x="853860" y="105161"/>
                </a:lnTo>
                <a:lnTo>
                  <a:pt x="802761" y="97181"/>
                </a:lnTo>
                <a:lnTo>
                  <a:pt x="743687" y="88577"/>
                </a:lnTo>
                <a:lnTo>
                  <a:pt x="682899" y="85508"/>
                </a:lnTo>
                <a:lnTo>
                  <a:pt x="626154" y="83428"/>
                </a:lnTo>
                <a:lnTo>
                  <a:pt x="564237" y="77093"/>
                </a:lnTo>
                <a:lnTo>
                  <a:pt x="518270" y="75201"/>
                </a:lnTo>
                <a:lnTo>
                  <a:pt x="473664" y="74360"/>
                </a:lnTo>
                <a:lnTo>
                  <a:pt x="430442" y="73986"/>
                </a:lnTo>
                <a:lnTo>
                  <a:pt x="387836" y="73820"/>
                </a:lnTo>
                <a:lnTo>
                  <a:pt x="324388" y="73726"/>
                </a:lnTo>
                <a:lnTo>
                  <a:pt x="261135" y="79288"/>
                </a:lnTo>
                <a:lnTo>
                  <a:pt x="203529" y="82755"/>
                </a:lnTo>
                <a:lnTo>
                  <a:pt x="140067" y="83927"/>
                </a:lnTo>
                <a:lnTo>
                  <a:pt x="94347" y="84130"/>
                </a:lnTo>
                <a:lnTo>
                  <a:pt x="39726" y="84190"/>
                </a:lnTo>
                <a:lnTo>
                  <a:pt x="7904" y="84204"/>
                </a:lnTo>
                <a:lnTo>
                  <a:pt x="1056" y="80698"/>
                </a:lnTo>
                <a:lnTo>
                  <a:pt x="0" y="74852"/>
                </a:lnTo>
                <a:lnTo>
                  <a:pt x="2805" y="67444"/>
                </a:lnTo>
                <a:lnTo>
                  <a:pt x="24640" y="56095"/>
                </a:lnTo>
                <a:lnTo>
                  <a:pt x="84671" y="44866"/>
                </a:lnTo>
                <a:lnTo>
                  <a:pt x="133046" y="37331"/>
                </a:lnTo>
                <a:lnTo>
                  <a:pt x="184424" y="33279"/>
                </a:lnTo>
                <a:lnTo>
                  <a:pt x="242281" y="26489"/>
                </a:lnTo>
                <a:lnTo>
                  <a:pt x="298288" y="22658"/>
                </a:lnTo>
                <a:lnTo>
                  <a:pt x="357517" y="21522"/>
                </a:lnTo>
                <a:lnTo>
                  <a:pt x="419520" y="21186"/>
                </a:lnTo>
                <a:lnTo>
                  <a:pt x="482344" y="26676"/>
                </a:lnTo>
                <a:lnTo>
                  <a:pt x="545413" y="30122"/>
                </a:lnTo>
                <a:lnTo>
                  <a:pt x="608553" y="31143"/>
                </a:lnTo>
                <a:lnTo>
                  <a:pt x="653780" y="34501"/>
                </a:lnTo>
                <a:lnTo>
                  <a:pt x="700007" y="39894"/>
                </a:lnTo>
                <a:lnTo>
                  <a:pt x="743949" y="46190"/>
                </a:lnTo>
                <a:lnTo>
                  <a:pt x="802560" y="50722"/>
                </a:lnTo>
                <a:lnTo>
                  <a:pt x="856971" y="57654"/>
                </a:lnTo>
                <a:lnTo>
                  <a:pt x="910137" y="61527"/>
                </a:lnTo>
                <a:lnTo>
                  <a:pt x="966033" y="71242"/>
                </a:lnTo>
                <a:lnTo>
                  <a:pt x="997494" y="77670"/>
                </a:lnTo>
                <a:lnTo>
                  <a:pt x="1004713" y="77512"/>
                </a:lnTo>
                <a:lnTo>
                  <a:pt x="1006016" y="75067"/>
                </a:lnTo>
                <a:lnTo>
                  <a:pt x="1003376" y="71097"/>
                </a:lnTo>
                <a:lnTo>
                  <a:pt x="982892" y="59922"/>
                </a:lnTo>
                <a:lnTo>
                  <a:pt x="922856" y="50471"/>
                </a:lnTo>
                <a:lnTo>
                  <a:pt x="867940" y="43755"/>
                </a:lnTo>
                <a:lnTo>
                  <a:pt x="820450" y="37002"/>
                </a:lnTo>
                <a:lnTo>
                  <a:pt x="769335" y="33182"/>
                </a:lnTo>
                <a:lnTo>
                  <a:pt x="717144" y="26460"/>
                </a:lnTo>
                <a:lnTo>
                  <a:pt x="659047" y="22649"/>
                </a:lnTo>
                <a:lnTo>
                  <a:pt x="602969" y="15931"/>
                </a:lnTo>
                <a:lnTo>
                  <a:pt x="543719" y="12120"/>
                </a:lnTo>
                <a:lnTo>
                  <a:pt x="481710" y="5402"/>
                </a:lnTo>
                <a:lnTo>
                  <a:pt x="418883" y="1592"/>
                </a:lnTo>
                <a:lnTo>
                  <a:pt x="355814" y="463"/>
                </a:lnTo>
                <a:lnTo>
                  <a:pt x="292673" y="128"/>
                </a:lnTo>
                <a:lnTo>
                  <a:pt x="235100" y="29"/>
                </a:lnTo>
                <a:lnTo>
                  <a:pt x="180997" y="0"/>
                </a:lnTo>
                <a:lnTo>
                  <a:pt x="118719" y="7225"/>
                </a:lnTo>
                <a:lnTo>
                  <a:pt x="73204" y="10711"/>
                </a:lnTo>
                <a:lnTo>
                  <a:pt x="30343" y="16293"/>
                </a:lnTo>
                <a:lnTo>
                  <a:pt x="74749" y="12004"/>
                </a:lnTo>
                <a:lnTo>
                  <a:pt x="132575" y="10957"/>
                </a:lnTo>
                <a:lnTo>
                  <a:pt x="186754" y="13766"/>
                </a:lnTo>
                <a:lnTo>
                  <a:pt x="242971" y="18888"/>
                </a:lnTo>
                <a:lnTo>
                  <a:pt x="304082" y="23525"/>
                </a:lnTo>
                <a:lnTo>
                  <a:pt x="366642" y="32308"/>
                </a:lnTo>
                <a:lnTo>
                  <a:pt x="429633" y="42319"/>
                </a:lnTo>
                <a:lnTo>
                  <a:pt x="472874" y="49217"/>
                </a:lnTo>
                <a:lnTo>
                  <a:pt x="519389" y="56182"/>
                </a:lnTo>
                <a:lnTo>
                  <a:pt x="564239" y="63178"/>
                </a:lnTo>
                <a:lnTo>
                  <a:pt x="608738" y="70186"/>
                </a:lnTo>
                <a:lnTo>
                  <a:pt x="655812" y="77200"/>
                </a:lnTo>
                <a:lnTo>
                  <a:pt x="704030" y="87337"/>
                </a:lnTo>
                <a:lnTo>
                  <a:pt x="752756" y="99640"/>
                </a:lnTo>
                <a:lnTo>
                  <a:pt x="801708" y="112908"/>
                </a:lnTo>
                <a:lnTo>
                  <a:pt x="850761" y="123484"/>
                </a:lnTo>
                <a:lnTo>
                  <a:pt x="897518" y="133253"/>
                </a:lnTo>
                <a:lnTo>
                  <a:pt x="954386" y="149568"/>
                </a:lnTo>
                <a:lnTo>
                  <a:pt x="1008624" y="15791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84781" y="305805"/>
            <a:ext cx="1384007" cy="563598"/>
            <a:chOff x="384781" y="305805"/>
            <a:chExt cx="1384007" cy="563598"/>
          </a:xfrm>
        </p:grpSpPr>
        <p:sp>
          <p:nvSpPr>
            <p:cNvPr id="2" name="Freeform 1"/>
            <p:cNvSpPr/>
            <p:nvPr/>
          </p:nvSpPr>
          <p:spPr>
            <a:xfrm>
              <a:off x="384781" y="305805"/>
              <a:ext cx="394229" cy="499252"/>
            </a:xfrm>
            <a:custGeom>
              <a:avLst/>
              <a:gdLst/>
              <a:ahLst/>
              <a:cxnLst/>
              <a:rect l="0" t="0" r="0" b="0"/>
              <a:pathLst>
                <a:path w="394229" h="499252">
                  <a:moveTo>
                    <a:pt x="78472" y="494360"/>
                  </a:moveTo>
                  <a:lnTo>
                    <a:pt x="71237" y="466804"/>
                  </a:lnTo>
                  <a:lnTo>
                    <a:pt x="65475" y="407462"/>
                  </a:lnTo>
                  <a:lnTo>
                    <a:pt x="56684" y="353579"/>
                  </a:lnTo>
                  <a:lnTo>
                    <a:pt x="49790" y="299399"/>
                  </a:lnTo>
                  <a:lnTo>
                    <a:pt x="41871" y="244760"/>
                  </a:lnTo>
                  <a:lnTo>
                    <a:pt x="36277" y="192936"/>
                  </a:lnTo>
                  <a:lnTo>
                    <a:pt x="27437" y="131316"/>
                  </a:lnTo>
                  <a:lnTo>
                    <a:pt x="17742" y="69185"/>
                  </a:lnTo>
                  <a:lnTo>
                    <a:pt x="4562" y="13758"/>
                  </a:lnTo>
                  <a:lnTo>
                    <a:pt x="1123" y="1994"/>
                  </a:lnTo>
                  <a:lnTo>
                    <a:pt x="0" y="0"/>
                  </a:lnTo>
                  <a:lnTo>
                    <a:pt x="1872" y="13382"/>
                  </a:lnTo>
                  <a:lnTo>
                    <a:pt x="27296" y="69370"/>
                  </a:lnTo>
                  <a:lnTo>
                    <a:pt x="48606" y="123023"/>
                  </a:lnTo>
                  <a:lnTo>
                    <a:pt x="70828" y="175012"/>
                  </a:lnTo>
                  <a:lnTo>
                    <a:pt x="110311" y="231765"/>
                  </a:lnTo>
                  <a:lnTo>
                    <a:pt x="146980" y="294373"/>
                  </a:lnTo>
                  <a:lnTo>
                    <a:pt x="193830" y="349161"/>
                  </a:lnTo>
                  <a:lnTo>
                    <a:pt x="236360" y="407206"/>
                  </a:lnTo>
                  <a:lnTo>
                    <a:pt x="294890" y="467340"/>
                  </a:lnTo>
                  <a:lnTo>
                    <a:pt x="317768" y="485861"/>
                  </a:lnTo>
                  <a:lnTo>
                    <a:pt x="343533" y="496432"/>
                  </a:lnTo>
                  <a:lnTo>
                    <a:pt x="356955" y="499251"/>
                  </a:lnTo>
                  <a:lnTo>
                    <a:pt x="367073" y="497621"/>
                  </a:lnTo>
                  <a:lnTo>
                    <a:pt x="374988" y="493024"/>
                  </a:lnTo>
                  <a:lnTo>
                    <a:pt x="381434" y="486451"/>
                  </a:lnTo>
                  <a:lnTo>
                    <a:pt x="388597" y="463549"/>
                  </a:lnTo>
                  <a:lnTo>
                    <a:pt x="393195" y="401187"/>
                  </a:lnTo>
                  <a:lnTo>
                    <a:pt x="393992" y="344311"/>
                  </a:lnTo>
                  <a:lnTo>
                    <a:pt x="394228" y="294183"/>
                  </a:lnTo>
                  <a:lnTo>
                    <a:pt x="393138" y="236494"/>
                  </a:lnTo>
                  <a:lnTo>
                    <a:pt x="382871" y="180731"/>
                  </a:lnTo>
                  <a:lnTo>
                    <a:pt x="372995" y="123403"/>
                  </a:lnTo>
                  <a:lnTo>
                    <a:pt x="362660" y="71322"/>
                  </a:lnTo>
                  <a:lnTo>
                    <a:pt x="352213" y="205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49661" y="589595"/>
              <a:ext cx="133765" cy="189880"/>
            </a:xfrm>
            <a:custGeom>
              <a:avLst/>
              <a:gdLst/>
              <a:ahLst/>
              <a:cxnLst/>
              <a:rect l="0" t="0" r="0" b="0"/>
              <a:pathLst>
                <a:path w="133765" h="189880">
                  <a:moveTo>
                    <a:pt x="97903" y="63171"/>
                  </a:moveTo>
                  <a:lnTo>
                    <a:pt x="92314" y="46404"/>
                  </a:lnTo>
                  <a:lnTo>
                    <a:pt x="80211" y="35052"/>
                  </a:lnTo>
                  <a:lnTo>
                    <a:pt x="72071" y="30387"/>
                  </a:lnTo>
                  <a:lnTo>
                    <a:pt x="53667" y="28324"/>
                  </a:lnTo>
                  <a:lnTo>
                    <a:pt x="43846" y="29411"/>
                  </a:lnTo>
                  <a:lnTo>
                    <a:pt x="34959" y="34815"/>
                  </a:lnTo>
                  <a:lnTo>
                    <a:pt x="18845" y="53298"/>
                  </a:lnTo>
                  <a:lnTo>
                    <a:pt x="2209" y="90012"/>
                  </a:lnTo>
                  <a:lnTo>
                    <a:pt x="0" y="116824"/>
                  </a:lnTo>
                  <a:lnTo>
                    <a:pt x="8115" y="166576"/>
                  </a:lnTo>
                  <a:lnTo>
                    <a:pt x="13478" y="175392"/>
                  </a:lnTo>
                  <a:lnTo>
                    <a:pt x="28795" y="188306"/>
                  </a:lnTo>
                  <a:lnTo>
                    <a:pt x="38963" y="189879"/>
                  </a:lnTo>
                  <a:lnTo>
                    <a:pt x="62739" y="185386"/>
                  </a:lnTo>
                  <a:lnTo>
                    <a:pt x="91254" y="169703"/>
                  </a:lnTo>
                  <a:lnTo>
                    <a:pt x="114520" y="144649"/>
                  </a:lnTo>
                  <a:lnTo>
                    <a:pt x="122836" y="122001"/>
                  </a:lnTo>
                  <a:lnTo>
                    <a:pt x="133764" y="69333"/>
                  </a:lnTo>
                  <a:lnTo>
                    <a:pt x="130999" y="44853"/>
                  </a:lnTo>
                  <a:lnTo>
                    <a:pt x="10843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52849" y="589595"/>
              <a:ext cx="134174" cy="181875"/>
            </a:xfrm>
            <a:custGeom>
              <a:avLst/>
              <a:gdLst/>
              <a:ahLst/>
              <a:cxnLst/>
              <a:rect l="0" t="0" r="0" b="0"/>
              <a:pathLst>
                <a:path w="134174" h="181875">
                  <a:moveTo>
                    <a:pt x="0" y="21057"/>
                  </a:moveTo>
                  <a:lnTo>
                    <a:pt x="0" y="69988"/>
                  </a:lnTo>
                  <a:lnTo>
                    <a:pt x="5589" y="123529"/>
                  </a:lnTo>
                  <a:lnTo>
                    <a:pt x="14654" y="162684"/>
                  </a:lnTo>
                  <a:lnTo>
                    <a:pt x="22638" y="171627"/>
                  </a:lnTo>
                  <a:lnTo>
                    <a:pt x="47106" y="181564"/>
                  </a:lnTo>
                  <a:lnTo>
                    <a:pt x="58310" y="181874"/>
                  </a:lnTo>
                  <a:lnTo>
                    <a:pt x="76998" y="175980"/>
                  </a:lnTo>
                  <a:lnTo>
                    <a:pt x="100673" y="159507"/>
                  </a:lnTo>
                  <a:lnTo>
                    <a:pt x="116917" y="134219"/>
                  </a:lnTo>
                  <a:lnTo>
                    <a:pt x="131716" y="93063"/>
                  </a:lnTo>
                  <a:lnTo>
                    <a:pt x="134173" y="5578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42362" y="570538"/>
              <a:ext cx="147400" cy="176986"/>
            </a:xfrm>
            <a:custGeom>
              <a:avLst/>
              <a:gdLst/>
              <a:ahLst/>
              <a:cxnLst/>
              <a:rect l="0" t="0" r="0" b="0"/>
              <a:pathLst>
                <a:path w="147400" h="176986">
                  <a:moveTo>
                    <a:pt x="0" y="82228"/>
                  </a:moveTo>
                  <a:lnTo>
                    <a:pt x="17959" y="143339"/>
                  </a:lnTo>
                  <a:lnTo>
                    <a:pt x="25858" y="169355"/>
                  </a:lnTo>
                  <a:lnTo>
                    <a:pt x="23971" y="164235"/>
                  </a:lnTo>
                  <a:lnTo>
                    <a:pt x="21441" y="108091"/>
                  </a:lnTo>
                  <a:lnTo>
                    <a:pt x="26722" y="48083"/>
                  </a:lnTo>
                  <a:lnTo>
                    <a:pt x="35734" y="10890"/>
                  </a:lnTo>
                  <a:lnTo>
                    <a:pt x="42540" y="4254"/>
                  </a:lnTo>
                  <a:lnTo>
                    <a:pt x="51757" y="999"/>
                  </a:lnTo>
                  <a:lnTo>
                    <a:pt x="62581" y="0"/>
                  </a:lnTo>
                  <a:lnTo>
                    <a:pt x="80846" y="5128"/>
                  </a:lnTo>
                  <a:lnTo>
                    <a:pt x="88992" y="9771"/>
                  </a:lnTo>
                  <a:lnTo>
                    <a:pt x="101164" y="24289"/>
                  </a:lnTo>
                  <a:lnTo>
                    <a:pt x="125980" y="82688"/>
                  </a:lnTo>
                  <a:lnTo>
                    <a:pt x="144248" y="145440"/>
                  </a:lnTo>
                  <a:lnTo>
                    <a:pt x="147399" y="176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63253" y="842279"/>
              <a:ext cx="926509" cy="27124"/>
            </a:xfrm>
            <a:custGeom>
              <a:avLst/>
              <a:gdLst/>
              <a:ahLst/>
              <a:cxnLst/>
              <a:rect l="0" t="0" r="0" b="0"/>
              <a:pathLst>
                <a:path w="926509" h="27124">
                  <a:moveTo>
                    <a:pt x="926508" y="0"/>
                  </a:moveTo>
                  <a:lnTo>
                    <a:pt x="877577" y="0"/>
                  </a:lnTo>
                  <a:lnTo>
                    <a:pt x="829732" y="0"/>
                  </a:lnTo>
                  <a:lnTo>
                    <a:pt x="778511" y="0"/>
                  </a:lnTo>
                  <a:lnTo>
                    <a:pt x="729409" y="0"/>
                  </a:lnTo>
                  <a:lnTo>
                    <a:pt x="678985" y="0"/>
                  </a:lnTo>
                  <a:lnTo>
                    <a:pt x="615832" y="5589"/>
                  </a:lnTo>
                  <a:lnTo>
                    <a:pt x="561157" y="9553"/>
                  </a:lnTo>
                  <a:lnTo>
                    <a:pt x="505296" y="13456"/>
                  </a:lnTo>
                  <a:lnTo>
                    <a:pt x="449202" y="19556"/>
                  </a:lnTo>
                  <a:lnTo>
                    <a:pt x="393061" y="20761"/>
                  </a:lnTo>
                  <a:lnTo>
                    <a:pt x="336912" y="20999"/>
                  </a:lnTo>
                  <a:lnTo>
                    <a:pt x="275171" y="21046"/>
                  </a:lnTo>
                  <a:lnTo>
                    <a:pt x="213886" y="21055"/>
                  </a:lnTo>
                  <a:lnTo>
                    <a:pt x="165019" y="21057"/>
                  </a:lnTo>
                  <a:lnTo>
                    <a:pt x="105993" y="24177"/>
                  </a:lnTo>
                  <a:lnTo>
                    <a:pt x="78694" y="27123"/>
                  </a:lnTo>
                  <a:lnTo>
                    <a:pt x="32572" y="2260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63502" y="605063"/>
              <a:ext cx="105286" cy="5590"/>
            </a:xfrm>
            <a:custGeom>
              <a:avLst/>
              <a:gdLst/>
              <a:ahLst/>
              <a:cxnLst/>
              <a:rect l="0" t="0" r="0" b="0"/>
              <a:pathLst>
                <a:path w="105286" h="5590">
                  <a:moveTo>
                    <a:pt x="105285" y="5589"/>
                  </a:moveTo>
                  <a:lnTo>
                    <a:pt x="88517" y="0"/>
                  </a:lnTo>
                  <a:lnTo>
                    <a:pt x="70927" y="376"/>
                  </a:lnTo>
                  <a:lnTo>
                    <a:pt x="11311" y="513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014320" y="315854"/>
            <a:ext cx="1207401" cy="435837"/>
            <a:chOff x="2014320" y="315854"/>
            <a:chExt cx="1207401" cy="435837"/>
          </a:xfrm>
        </p:grpSpPr>
        <p:sp>
          <p:nvSpPr>
            <p:cNvPr id="9" name="Freeform 8"/>
            <p:cNvSpPr/>
            <p:nvPr/>
          </p:nvSpPr>
          <p:spPr>
            <a:xfrm>
              <a:off x="2014320" y="385376"/>
              <a:ext cx="224459" cy="366315"/>
            </a:xfrm>
            <a:custGeom>
              <a:avLst/>
              <a:gdLst/>
              <a:ahLst/>
              <a:cxnLst/>
              <a:rect l="0" t="0" r="0" b="0"/>
              <a:pathLst>
                <a:path w="224459" h="366315">
                  <a:moveTo>
                    <a:pt x="196664" y="35763"/>
                  </a:moveTo>
                  <a:lnTo>
                    <a:pt x="142789" y="8252"/>
                  </a:lnTo>
                  <a:lnTo>
                    <a:pt x="122417" y="919"/>
                  </a:lnTo>
                  <a:lnTo>
                    <a:pt x="101664" y="0"/>
                  </a:lnTo>
                  <a:lnTo>
                    <a:pt x="80742" y="4661"/>
                  </a:lnTo>
                  <a:lnTo>
                    <a:pt x="28194" y="33242"/>
                  </a:lnTo>
                  <a:lnTo>
                    <a:pt x="13384" y="49851"/>
                  </a:lnTo>
                  <a:lnTo>
                    <a:pt x="4072" y="70100"/>
                  </a:lnTo>
                  <a:lnTo>
                    <a:pt x="0" y="107809"/>
                  </a:lnTo>
                  <a:lnTo>
                    <a:pt x="6852" y="146277"/>
                  </a:lnTo>
                  <a:lnTo>
                    <a:pt x="17157" y="165209"/>
                  </a:lnTo>
                  <a:lnTo>
                    <a:pt x="25520" y="171194"/>
                  </a:lnTo>
                  <a:lnTo>
                    <a:pt x="47290" y="177843"/>
                  </a:lnTo>
                  <a:lnTo>
                    <a:pt x="104767" y="174129"/>
                  </a:lnTo>
                  <a:lnTo>
                    <a:pt x="141749" y="176196"/>
                  </a:lnTo>
                  <a:lnTo>
                    <a:pt x="162899" y="182406"/>
                  </a:lnTo>
                  <a:lnTo>
                    <a:pt x="180097" y="192965"/>
                  </a:lnTo>
                  <a:lnTo>
                    <a:pt x="192421" y="208576"/>
                  </a:lnTo>
                  <a:lnTo>
                    <a:pt x="219719" y="258605"/>
                  </a:lnTo>
                  <a:lnTo>
                    <a:pt x="224458" y="283763"/>
                  </a:lnTo>
                  <a:lnTo>
                    <a:pt x="220325" y="307422"/>
                  </a:lnTo>
                  <a:lnTo>
                    <a:pt x="198608" y="351207"/>
                  </a:lnTo>
                  <a:lnTo>
                    <a:pt x="189771" y="358363"/>
                  </a:lnTo>
                  <a:lnTo>
                    <a:pt x="167474" y="366314"/>
                  </a:lnTo>
                  <a:lnTo>
                    <a:pt x="134203" y="365201"/>
                  </a:lnTo>
                  <a:lnTo>
                    <a:pt x="80851" y="3516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16269" y="568538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3120" y="57264"/>
                  </a:lnTo>
                  <a:lnTo>
                    <a:pt x="9065" y="118157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26798" y="389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31527" y="487237"/>
              <a:ext cx="181228" cy="237131"/>
            </a:xfrm>
            <a:custGeom>
              <a:avLst/>
              <a:gdLst/>
              <a:ahLst/>
              <a:cxnLst/>
              <a:rect l="0" t="0" r="0" b="0"/>
              <a:pathLst>
                <a:path w="181228" h="237131">
                  <a:moveTo>
                    <a:pt x="95312" y="18130"/>
                  </a:moveTo>
                  <a:lnTo>
                    <a:pt x="84134" y="6952"/>
                  </a:lnTo>
                  <a:lnTo>
                    <a:pt x="66167" y="1464"/>
                  </a:lnTo>
                  <a:lnTo>
                    <a:pt x="54825" y="0"/>
                  </a:lnTo>
                  <a:lnTo>
                    <a:pt x="35984" y="4613"/>
                  </a:lnTo>
                  <a:lnTo>
                    <a:pt x="19811" y="15632"/>
                  </a:lnTo>
                  <a:lnTo>
                    <a:pt x="4824" y="32228"/>
                  </a:lnTo>
                  <a:lnTo>
                    <a:pt x="1062" y="42737"/>
                  </a:lnTo>
                  <a:lnTo>
                    <a:pt x="0" y="66891"/>
                  </a:lnTo>
                  <a:lnTo>
                    <a:pt x="5980" y="101208"/>
                  </a:lnTo>
                  <a:lnTo>
                    <a:pt x="12361" y="108611"/>
                  </a:lnTo>
                  <a:lnTo>
                    <a:pt x="31929" y="116836"/>
                  </a:lnTo>
                  <a:lnTo>
                    <a:pt x="93089" y="125668"/>
                  </a:lnTo>
                  <a:lnTo>
                    <a:pt x="126239" y="137731"/>
                  </a:lnTo>
                  <a:lnTo>
                    <a:pt x="146492" y="150835"/>
                  </a:lnTo>
                  <a:lnTo>
                    <a:pt x="169878" y="177943"/>
                  </a:lnTo>
                  <a:lnTo>
                    <a:pt x="180315" y="197953"/>
                  </a:lnTo>
                  <a:lnTo>
                    <a:pt x="181227" y="207032"/>
                  </a:lnTo>
                  <a:lnTo>
                    <a:pt x="176000" y="223359"/>
                  </a:lnTo>
                  <a:lnTo>
                    <a:pt x="168991" y="228649"/>
                  </a:lnTo>
                  <a:lnTo>
                    <a:pt x="148725" y="234527"/>
                  </a:lnTo>
                  <a:lnTo>
                    <a:pt x="98757" y="237130"/>
                  </a:lnTo>
                  <a:lnTo>
                    <a:pt x="67087" y="230548"/>
                  </a:lnTo>
                  <a:lnTo>
                    <a:pt x="42670" y="2181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84766" y="315854"/>
              <a:ext cx="31587" cy="368499"/>
            </a:xfrm>
            <a:custGeom>
              <a:avLst/>
              <a:gdLst/>
              <a:ahLst/>
              <a:cxnLst/>
              <a:rect l="0" t="0" r="0" b="0"/>
              <a:pathLst>
                <a:path w="31587" h="368499">
                  <a:moveTo>
                    <a:pt x="0" y="0"/>
                  </a:moveTo>
                  <a:lnTo>
                    <a:pt x="3120" y="48931"/>
                  </a:lnTo>
                  <a:lnTo>
                    <a:pt x="8334" y="96777"/>
                  </a:lnTo>
                  <a:lnTo>
                    <a:pt x="9879" y="151117"/>
                  </a:lnTo>
                  <a:lnTo>
                    <a:pt x="13456" y="208552"/>
                  </a:lnTo>
                  <a:lnTo>
                    <a:pt x="18805" y="259495"/>
                  </a:lnTo>
                  <a:lnTo>
                    <a:pt x="26202" y="318631"/>
                  </a:lnTo>
                  <a:lnTo>
                    <a:pt x="31586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53181" y="452725"/>
              <a:ext cx="157928" cy="52643"/>
            </a:xfrm>
            <a:custGeom>
              <a:avLst/>
              <a:gdLst/>
              <a:ahLst/>
              <a:cxnLst/>
              <a:rect l="0" t="0" r="0" b="0"/>
              <a:pathLst>
                <a:path w="157928" h="52643">
                  <a:moveTo>
                    <a:pt x="157927" y="0"/>
                  </a:moveTo>
                  <a:lnTo>
                    <a:pt x="102883" y="17958"/>
                  </a:lnTo>
                  <a:lnTo>
                    <a:pt x="43415" y="3514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03920" y="434870"/>
              <a:ext cx="155043" cy="238954"/>
            </a:xfrm>
            <a:custGeom>
              <a:avLst/>
              <a:gdLst/>
              <a:ahLst/>
              <a:cxnLst/>
              <a:rect l="0" t="0" r="0" b="0"/>
              <a:pathLst>
                <a:path w="155043" h="238954">
                  <a:moveTo>
                    <a:pt x="7188" y="102083"/>
                  </a:moveTo>
                  <a:lnTo>
                    <a:pt x="49880" y="98963"/>
                  </a:lnTo>
                  <a:lnTo>
                    <a:pt x="109257" y="84125"/>
                  </a:lnTo>
                  <a:lnTo>
                    <a:pt x="132101" y="77334"/>
                  </a:lnTo>
                  <a:lnTo>
                    <a:pt x="140766" y="71546"/>
                  </a:lnTo>
                  <a:lnTo>
                    <a:pt x="153514" y="55755"/>
                  </a:lnTo>
                  <a:lnTo>
                    <a:pt x="155042" y="46631"/>
                  </a:lnTo>
                  <a:lnTo>
                    <a:pt x="150500" y="27135"/>
                  </a:lnTo>
                  <a:lnTo>
                    <a:pt x="144843" y="19362"/>
                  </a:lnTo>
                  <a:lnTo>
                    <a:pt x="129199" y="7606"/>
                  </a:lnTo>
                  <a:lnTo>
                    <a:pt x="95073" y="0"/>
                  </a:lnTo>
                  <a:lnTo>
                    <a:pt x="71984" y="4460"/>
                  </a:lnTo>
                  <a:lnTo>
                    <a:pt x="28566" y="26387"/>
                  </a:lnTo>
                  <a:lnTo>
                    <a:pt x="13570" y="42704"/>
                  </a:lnTo>
                  <a:lnTo>
                    <a:pt x="7933" y="51969"/>
                  </a:lnTo>
                  <a:lnTo>
                    <a:pt x="0" y="92953"/>
                  </a:lnTo>
                  <a:lnTo>
                    <a:pt x="3239" y="130963"/>
                  </a:lnTo>
                  <a:lnTo>
                    <a:pt x="17196" y="164452"/>
                  </a:lnTo>
                  <a:lnTo>
                    <a:pt x="36150" y="191013"/>
                  </a:lnTo>
                  <a:lnTo>
                    <a:pt x="79156" y="219778"/>
                  </a:lnTo>
                  <a:lnTo>
                    <a:pt x="123002" y="238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53264" y="455486"/>
              <a:ext cx="168457" cy="209883"/>
            </a:xfrm>
            <a:custGeom>
              <a:avLst/>
              <a:gdLst/>
              <a:ahLst/>
              <a:cxnLst/>
              <a:rect l="0" t="0" r="0" b="0"/>
              <a:pathLst>
                <a:path w="168457" h="209883">
                  <a:moveTo>
                    <a:pt x="0" y="81467"/>
                  </a:moveTo>
                  <a:lnTo>
                    <a:pt x="5589" y="140084"/>
                  </a:lnTo>
                  <a:lnTo>
                    <a:pt x="21331" y="196681"/>
                  </a:lnTo>
                  <a:lnTo>
                    <a:pt x="24749" y="207409"/>
                  </a:lnTo>
                  <a:lnTo>
                    <a:pt x="27028" y="209882"/>
                  </a:lnTo>
                  <a:lnTo>
                    <a:pt x="28547" y="206851"/>
                  </a:lnTo>
                  <a:lnTo>
                    <a:pt x="29065" y="192175"/>
                  </a:lnTo>
                  <a:lnTo>
                    <a:pt x="14678" y="132491"/>
                  </a:lnTo>
                  <a:lnTo>
                    <a:pt x="12928" y="95155"/>
                  </a:lnTo>
                  <a:lnTo>
                    <a:pt x="16664" y="72343"/>
                  </a:lnTo>
                  <a:lnTo>
                    <a:pt x="25344" y="53625"/>
                  </a:lnTo>
                  <a:lnTo>
                    <a:pt x="49980" y="22545"/>
                  </a:lnTo>
                  <a:lnTo>
                    <a:pt x="81619" y="6557"/>
                  </a:lnTo>
                  <a:lnTo>
                    <a:pt x="120629" y="0"/>
                  </a:lnTo>
                  <a:lnTo>
                    <a:pt x="168456" y="7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52725" y="1279300"/>
            <a:ext cx="5095794" cy="573716"/>
            <a:chOff x="452725" y="1279300"/>
            <a:chExt cx="5095794" cy="573716"/>
          </a:xfrm>
        </p:grpSpPr>
        <p:sp>
          <p:nvSpPr>
            <p:cNvPr id="18" name="Freeform 17"/>
            <p:cNvSpPr/>
            <p:nvPr/>
          </p:nvSpPr>
          <p:spPr>
            <a:xfrm>
              <a:off x="484310" y="1410818"/>
              <a:ext cx="273024" cy="254155"/>
            </a:xfrm>
            <a:custGeom>
              <a:avLst/>
              <a:gdLst/>
              <a:ahLst/>
              <a:cxnLst/>
              <a:rect l="0" t="0" r="0" b="0"/>
              <a:pathLst>
                <a:path w="273024" h="254155">
                  <a:moveTo>
                    <a:pt x="0" y="21057"/>
                  </a:moveTo>
                  <a:lnTo>
                    <a:pt x="3120" y="69988"/>
                  </a:lnTo>
                  <a:lnTo>
                    <a:pt x="14655" y="129119"/>
                  </a:lnTo>
                  <a:lnTo>
                    <a:pt x="31667" y="188492"/>
                  </a:lnTo>
                  <a:lnTo>
                    <a:pt x="35150" y="199361"/>
                  </a:lnTo>
                  <a:lnTo>
                    <a:pt x="48378" y="214557"/>
                  </a:lnTo>
                  <a:lnTo>
                    <a:pt x="56818" y="220247"/>
                  </a:lnTo>
                  <a:lnTo>
                    <a:pt x="65955" y="220531"/>
                  </a:lnTo>
                  <a:lnTo>
                    <a:pt x="85466" y="211488"/>
                  </a:lnTo>
                  <a:lnTo>
                    <a:pt x="110591" y="181076"/>
                  </a:lnTo>
                  <a:lnTo>
                    <a:pt x="119342" y="155738"/>
                  </a:lnTo>
                  <a:lnTo>
                    <a:pt x="121675" y="142430"/>
                  </a:lnTo>
                  <a:lnTo>
                    <a:pt x="124401" y="138237"/>
                  </a:lnTo>
                  <a:lnTo>
                    <a:pt x="127388" y="140121"/>
                  </a:lnTo>
                  <a:lnTo>
                    <a:pt x="155824" y="193842"/>
                  </a:lnTo>
                  <a:lnTo>
                    <a:pt x="170953" y="226671"/>
                  </a:lnTo>
                  <a:lnTo>
                    <a:pt x="184774" y="242293"/>
                  </a:lnTo>
                  <a:lnTo>
                    <a:pt x="202615" y="253135"/>
                  </a:lnTo>
                  <a:lnTo>
                    <a:pt x="212286" y="254154"/>
                  </a:lnTo>
                  <a:lnTo>
                    <a:pt x="232390" y="249048"/>
                  </a:lnTo>
                  <a:lnTo>
                    <a:pt x="246784" y="235860"/>
                  </a:lnTo>
                  <a:lnTo>
                    <a:pt x="257081" y="215961"/>
                  </a:lnTo>
                  <a:lnTo>
                    <a:pt x="270104" y="158646"/>
                  </a:lnTo>
                  <a:lnTo>
                    <a:pt x="273023" y="101918"/>
                  </a:lnTo>
                  <a:lnTo>
                    <a:pt x="265194" y="46822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00165" y="1358176"/>
              <a:ext cx="182232" cy="279525"/>
            </a:xfrm>
            <a:custGeom>
              <a:avLst/>
              <a:gdLst/>
              <a:ahLst/>
              <a:cxnLst/>
              <a:rect l="0" t="0" r="0" b="0"/>
              <a:pathLst>
                <a:path w="182232" h="279525">
                  <a:moveTo>
                    <a:pt x="0" y="0"/>
                  </a:moveTo>
                  <a:lnTo>
                    <a:pt x="5589" y="58616"/>
                  </a:lnTo>
                  <a:lnTo>
                    <a:pt x="21331" y="118333"/>
                  </a:lnTo>
                  <a:lnTo>
                    <a:pt x="35149" y="178052"/>
                  </a:lnTo>
                  <a:lnTo>
                    <a:pt x="40050" y="228881"/>
                  </a:lnTo>
                  <a:lnTo>
                    <a:pt x="41707" y="279524"/>
                  </a:lnTo>
                  <a:lnTo>
                    <a:pt x="43248" y="222188"/>
                  </a:lnTo>
                  <a:lnTo>
                    <a:pt x="51679" y="184117"/>
                  </a:lnTo>
                  <a:lnTo>
                    <a:pt x="62353" y="165278"/>
                  </a:lnTo>
                  <a:lnTo>
                    <a:pt x="70815" y="159318"/>
                  </a:lnTo>
                  <a:lnTo>
                    <a:pt x="92695" y="152696"/>
                  </a:lnTo>
                  <a:lnTo>
                    <a:pt x="102741" y="153270"/>
                  </a:lnTo>
                  <a:lnTo>
                    <a:pt x="120142" y="160147"/>
                  </a:lnTo>
                  <a:lnTo>
                    <a:pt x="164710" y="206100"/>
                  </a:lnTo>
                  <a:lnTo>
                    <a:pt x="180345" y="233422"/>
                  </a:lnTo>
                  <a:lnTo>
                    <a:pt x="182231" y="241012"/>
                  </a:lnTo>
                  <a:lnTo>
                    <a:pt x="178985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044188" y="1483542"/>
              <a:ext cx="166590" cy="180048"/>
            </a:xfrm>
            <a:custGeom>
              <a:avLst/>
              <a:gdLst/>
              <a:ahLst/>
              <a:cxnLst/>
              <a:rect l="0" t="0" r="0" b="0"/>
              <a:pathLst>
                <a:path w="166590" h="180048">
                  <a:moveTo>
                    <a:pt x="82361" y="85204"/>
                  </a:moveTo>
                  <a:lnTo>
                    <a:pt x="87950" y="68436"/>
                  </a:lnTo>
                  <a:lnTo>
                    <a:pt x="87574" y="50845"/>
                  </a:lnTo>
                  <a:lnTo>
                    <a:pt x="82338" y="32499"/>
                  </a:lnTo>
                  <a:lnTo>
                    <a:pt x="72212" y="16546"/>
                  </a:lnTo>
                  <a:lnTo>
                    <a:pt x="56793" y="4776"/>
                  </a:lnTo>
                  <a:lnTo>
                    <a:pt x="47768" y="0"/>
                  </a:lnTo>
                  <a:lnTo>
                    <a:pt x="39412" y="325"/>
                  </a:lnTo>
                  <a:lnTo>
                    <a:pt x="31501" y="4051"/>
                  </a:lnTo>
                  <a:lnTo>
                    <a:pt x="17643" y="17550"/>
                  </a:lnTo>
                  <a:lnTo>
                    <a:pt x="7584" y="35248"/>
                  </a:lnTo>
                  <a:lnTo>
                    <a:pt x="0" y="84781"/>
                  </a:lnTo>
                  <a:lnTo>
                    <a:pt x="1621" y="143439"/>
                  </a:lnTo>
                  <a:lnTo>
                    <a:pt x="3968" y="155612"/>
                  </a:lnTo>
                  <a:lnTo>
                    <a:pt x="9042" y="164898"/>
                  </a:lnTo>
                  <a:lnTo>
                    <a:pt x="24038" y="178335"/>
                  </a:lnTo>
                  <a:lnTo>
                    <a:pt x="31781" y="180047"/>
                  </a:lnTo>
                  <a:lnTo>
                    <a:pt x="39282" y="178848"/>
                  </a:lnTo>
                  <a:lnTo>
                    <a:pt x="53856" y="171277"/>
                  </a:lnTo>
                  <a:lnTo>
                    <a:pt x="68132" y="160113"/>
                  </a:lnTo>
                  <a:lnTo>
                    <a:pt x="83734" y="135085"/>
                  </a:lnTo>
                  <a:lnTo>
                    <a:pt x="92251" y="94970"/>
                  </a:lnTo>
                  <a:lnTo>
                    <a:pt x="94803" y="95224"/>
                  </a:lnTo>
                  <a:lnTo>
                    <a:pt x="97675" y="98903"/>
                  </a:lnTo>
                  <a:lnTo>
                    <a:pt x="123157" y="153053"/>
                  </a:lnTo>
                  <a:lnTo>
                    <a:pt x="139097" y="165272"/>
                  </a:lnTo>
                  <a:lnTo>
                    <a:pt x="166589" y="1799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263419" y="1326590"/>
              <a:ext cx="5215" cy="347442"/>
            </a:xfrm>
            <a:custGeom>
              <a:avLst/>
              <a:gdLst/>
              <a:ahLst/>
              <a:cxnLst/>
              <a:rect l="0" t="0" r="0" b="0"/>
              <a:pathLst>
                <a:path w="5215" h="347442">
                  <a:moveTo>
                    <a:pt x="0" y="0"/>
                  </a:moveTo>
                  <a:lnTo>
                    <a:pt x="0" y="60384"/>
                  </a:lnTo>
                  <a:lnTo>
                    <a:pt x="0" y="114988"/>
                  </a:lnTo>
                  <a:lnTo>
                    <a:pt x="3120" y="168211"/>
                  </a:lnTo>
                  <a:lnTo>
                    <a:pt x="5214" y="214787"/>
                  </a:lnTo>
                  <a:lnTo>
                    <a:pt x="1030" y="273144"/>
                  </a:lnTo>
                  <a:lnTo>
                    <a:pt x="136" y="334422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158134" y="1473989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61639" y="3120"/>
                  </a:lnTo>
                  <a:lnTo>
                    <a:pt x="102509" y="14654"/>
                  </a:lnTo>
                  <a:lnTo>
                    <a:pt x="40873" y="2702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571820" y="1319666"/>
              <a:ext cx="123269" cy="405434"/>
            </a:xfrm>
            <a:custGeom>
              <a:avLst/>
              <a:gdLst/>
              <a:ahLst/>
              <a:cxnLst/>
              <a:rect l="0" t="0" r="0" b="0"/>
              <a:pathLst>
                <a:path w="123269" h="405434">
                  <a:moveTo>
                    <a:pt x="123268" y="291194"/>
                  </a:moveTo>
                  <a:lnTo>
                    <a:pt x="103024" y="247231"/>
                  </a:lnTo>
                  <a:lnTo>
                    <a:pt x="87364" y="233440"/>
                  </a:lnTo>
                  <a:lnTo>
                    <a:pt x="78275" y="228125"/>
                  </a:lnTo>
                  <a:lnTo>
                    <a:pt x="68706" y="226921"/>
                  </a:lnTo>
                  <a:lnTo>
                    <a:pt x="48715" y="231823"/>
                  </a:lnTo>
                  <a:lnTo>
                    <a:pt x="23319" y="247736"/>
                  </a:lnTo>
                  <a:lnTo>
                    <a:pt x="11386" y="266810"/>
                  </a:lnTo>
                  <a:lnTo>
                    <a:pt x="3352" y="292055"/>
                  </a:lnTo>
                  <a:lnTo>
                    <a:pt x="0" y="336812"/>
                  </a:lnTo>
                  <a:lnTo>
                    <a:pt x="11831" y="395554"/>
                  </a:lnTo>
                  <a:lnTo>
                    <a:pt x="18561" y="401711"/>
                  </a:lnTo>
                  <a:lnTo>
                    <a:pt x="27727" y="404646"/>
                  </a:lnTo>
                  <a:lnTo>
                    <a:pt x="38517" y="405433"/>
                  </a:lnTo>
                  <a:lnTo>
                    <a:pt x="48050" y="402448"/>
                  </a:lnTo>
                  <a:lnTo>
                    <a:pt x="64881" y="389773"/>
                  </a:lnTo>
                  <a:lnTo>
                    <a:pt x="87511" y="357317"/>
                  </a:lnTo>
                  <a:lnTo>
                    <a:pt x="103444" y="312476"/>
                  </a:lnTo>
                  <a:lnTo>
                    <a:pt x="109985" y="262144"/>
                  </a:lnTo>
                  <a:lnTo>
                    <a:pt x="111923" y="199008"/>
                  </a:lnTo>
                  <a:lnTo>
                    <a:pt x="119814" y="135594"/>
                  </a:lnTo>
                  <a:lnTo>
                    <a:pt x="122244" y="86253"/>
                  </a:lnTo>
                  <a:lnTo>
                    <a:pt x="121795" y="35758"/>
                  </a:lnTo>
                  <a:lnTo>
                    <a:pt x="117544" y="5311"/>
                  </a:lnTo>
                  <a:lnTo>
                    <a:pt x="114772" y="0"/>
                  </a:lnTo>
                  <a:lnTo>
                    <a:pt x="111755" y="1138"/>
                  </a:lnTo>
                  <a:lnTo>
                    <a:pt x="108573" y="6576"/>
                  </a:lnTo>
                  <a:lnTo>
                    <a:pt x="103049" y="64951"/>
                  </a:lnTo>
                  <a:lnTo>
                    <a:pt x="102459" y="113805"/>
                  </a:lnTo>
                  <a:lnTo>
                    <a:pt x="107849" y="171536"/>
                  </a:lnTo>
                  <a:lnTo>
                    <a:pt x="111773" y="233546"/>
                  </a:lnTo>
                  <a:lnTo>
                    <a:pt x="115668" y="295881"/>
                  </a:lnTo>
                  <a:lnTo>
                    <a:pt x="123268" y="3333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754722" y="1526632"/>
              <a:ext cx="112085" cy="156487"/>
            </a:xfrm>
            <a:custGeom>
              <a:avLst/>
              <a:gdLst/>
              <a:ahLst/>
              <a:cxnLst/>
              <a:rect l="0" t="0" r="0" b="0"/>
              <a:pathLst>
                <a:path w="112085" h="156487">
                  <a:moveTo>
                    <a:pt x="45651" y="0"/>
                  </a:moveTo>
                  <a:lnTo>
                    <a:pt x="28840" y="19150"/>
                  </a:lnTo>
                  <a:lnTo>
                    <a:pt x="6109" y="65567"/>
                  </a:lnTo>
                  <a:lnTo>
                    <a:pt x="0" y="91142"/>
                  </a:lnTo>
                  <a:lnTo>
                    <a:pt x="1185" y="114207"/>
                  </a:lnTo>
                  <a:lnTo>
                    <a:pt x="14018" y="146923"/>
                  </a:lnTo>
                  <a:lnTo>
                    <a:pt x="22223" y="152930"/>
                  </a:lnTo>
                  <a:lnTo>
                    <a:pt x="43817" y="156486"/>
                  </a:lnTo>
                  <a:lnTo>
                    <a:pt x="53787" y="153457"/>
                  </a:lnTo>
                  <a:lnTo>
                    <a:pt x="94007" y="119427"/>
                  </a:lnTo>
                  <a:lnTo>
                    <a:pt x="110021" y="92707"/>
                  </a:lnTo>
                  <a:lnTo>
                    <a:pt x="112084" y="72789"/>
                  </a:lnTo>
                  <a:lnTo>
                    <a:pt x="103877" y="31405"/>
                  </a:lnTo>
                  <a:lnTo>
                    <a:pt x="8776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919051" y="1495113"/>
              <a:ext cx="123957" cy="191646"/>
            </a:xfrm>
            <a:custGeom>
              <a:avLst/>
              <a:gdLst/>
              <a:ahLst/>
              <a:cxnLst/>
              <a:rect l="0" t="0" r="0" b="0"/>
              <a:pathLst>
                <a:path w="123957" h="191646">
                  <a:moveTo>
                    <a:pt x="7664" y="105218"/>
                  </a:moveTo>
                  <a:lnTo>
                    <a:pt x="66280" y="99629"/>
                  </a:lnTo>
                  <a:lnTo>
                    <a:pt x="86748" y="90646"/>
                  </a:lnTo>
                  <a:lnTo>
                    <a:pt x="118952" y="65815"/>
                  </a:lnTo>
                  <a:lnTo>
                    <a:pt x="122800" y="56722"/>
                  </a:lnTo>
                  <a:lnTo>
                    <a:pt x="123956" y="34142"/>
                  </a:lnTo>
                  <a:lnTo>
                    <a:pt x="120287" y="23909"/>
                  </a:lnTo>
                  <a:lnTo>
                    <a:pt x="106851" y="6300"/>
                  </a:lnTo>
                  <a:lnTo>
                    <a:pt x="98355" y="1838"/>
                  </a:lnTo>
                  <a:lnTo>
                    <a:pt x="79557" y="0"/>
                  </a:lnTo>
                  <a:lnTo>
                    <a:pt x="49242" y="11131"/>
                  </a:lnTo>
                  <a:lnTo>
                    <a:pt x="23623" y="29248"/>
                  </a:lnTo>
                  <a:lnTo>
                    <a:pt x="6803" y="55022"/>
                  </a:lnTo>
                  <a:lnTo>
                    <a:pt x="0" y="90475"/>
                  </a:lnTo>
                  <a:lnTo>
                    <a:pt x="3573" y="130616"/>
                  </a:lnTo>
                  <a:lnTo>
                    <a:pt x="17630" y="166556"/>
                  </a:lnTo>
                  <a:lnTo>
                    <a:pt x="33150" y="182392"/>
                  </a:lnTo>
                  <a:lnTo>
                    <a:pt x="42202" y="188253"/>
                  </a:lnTo>
                  <a:lnTo>
                    <a:pt x="64738" y="191645"/>
                  </a:lnTo>
                  <a:lnTo>
                    <a:pt x="97494" y="186978"/>
                  </a:lnTo>
                  <a:lnTo>
                    <a:pt x="123477" y="1789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272385" y="1501662"/>
              <a:ext cx="118085" cy="174742"/>
            </a:xfrm>
            <a:custGeom>
              <a:avLst/>
              <a:gdLst/>
              <a:ahLst/>
              <a:cxnLst/>
              <a:rect l="0" t="0" r="0" b="0"/>
              <a:pathLst>
                <a:path w="118085" h="174742">
                  <a:moveTo>
                    <a:pt x="107055" y="24970"/>
                  </a:moveTo>
                  <a:lnTo>
                    <a:pt x="89074" y="9329"/>
                  </a:lnTo>
                  <a:lnTo>
                    <a:pt x="72157" y="1251"/>
                  </a:lnTo>
                  <a:lnTo>
                    <a:pt x="52940" y="0"/>
                  </a:lnTo>
                  <a:lnTo>
                    <a:pt x="33871" y="4513"/>
                  </a:lnTo>
                  <a:lnTo>
                    <a:pt x="17597" y="14318"/>
                  </a:lnTo>
                  <a:lnTo>
                    <a:pt x="5685" y="29594"/>
                  </a:lnTo>
                  <a:lnTo>
                    <a:pt x="870" y="38581"/>
                  </a:lnTo>
                  <a:lnTo>
                    <a:pt x="0" y="48082"/>
                  </a:lnTo>
                  <a:lnTo>
                    <a:pt x="5273" y="67997"/>
                  </a:lnTo>
                  <a:lnTo>
                    <a:pt x="18535" y="82308"/>
                  </a:lnTo>
                  <a:lnTo>
                    <a:pt x="26984" y="87762"/>
                  </a:lnTo>
                  <a:lnTo>
                    <a:pt x="89839" y="108890"/>
                  </a:lnTo>
                  <a:lnTo>
                    <a:pt x="113132" y="127694"/>
                  </a:lnTo>
                  <a:lnTo>
                    <a:pt x="116956" y="135566"/>
                  </a:lnTo>
                  <a:lnTo>
                    <a:pt x="118084" y="153673"/>
                  </a:lnTo>
                  <a:lnTo>
                    <a:pt x="114408" y="161074"/>
                  </a:lnTo>
                  <a:lnTo>
                    <a:pt x="100964" y="172418"/>
                  </a:lnTo>
                  <a:lnTo>
                    <a:pt x="92466" y="174741"/>
                  </a:lnTo>
                  <a:lnTo>
                    <a:pt x="29273" y="172731"/>
                  </a:lnTo>
                  <a:lnTo>
                    <a:pt x="12298" y="1723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400497" y="1305533"/>
              <a:ext cx="294972" cy="376742"/>
            </a:xfrm>
            <a:custGeom>
              <a:avLst/>
              <a:gdLst/>
              <a:ahLst/>
              <a:cxnLst/>
              <a:rect l="0" t="0" r="0" b="0"/>
              <a:pathLst>
                <a:path w="294972" h="376742">
                  <a:moveTo>
                    <a:pt x="0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16789" y="174097"/>
                  </a:lnTo>
                  <a:lnTo>
                    <a:pt x="23334" y="236338"/>
                  </a:lnTo>
                  <a:lnTo>
                    <a:pt x="29956" y="288710"/>
                  </a:lnTo>
                  <a:lnTo>
                    <a:pt x="31264" y="344115"/>
                  </a:lnTo>
                  <a:lnTo>
                    <a:pt x="31490" y="376741"/>
                  </a:lnTo>
                  <a:lnTo>
                    <a:pt x="31577" y="325442"/>
                  </a:lnTo>
                  <a:lnTo>
                    <a:pt x="33923" y="280741"/>
                  </a:lnTo>
                  <a:lnTo>
                    <a:pt x="48396" y="245400"/>
                  </a:lnTo>
                  <a:lnTo>
                    <a:pt x="60894" y="227610"/>
                  </a:lnTo>
                  <a:lnTo>
                    <a:pt x="68672" y="223100"/>
                  </a:lnTo>
                  <a:lnTo>
                    <a:pt x="86673" y="221208"/>
                  </a:lnTo>
                  <a:lnTo>
                    <a:pt x="95217" y="224681"/>
                  </a:lnTo>
                  <a:lnTo>
                    <a:pt x="118420" y="246337"/>
                  </a:lnTo>
                  <a:lnTo>
                    <a:pt x="144101" y="285096"/>
                  </a:lnTo>
                  <a:lnTo>
                    <a:pt x="151783" y="306864"/>
                  </a:lnTo>
                  <a:lnTo>
                    <a:pt x="155197" y="332136"/>
                  </a:lnTo>
                  <a:lnTo>
                    <a:pt x="153767" y="338407"/>
                  </a:lnTo>
                  <a:lnTo>
                    <a:pt x="150475" y="340249"/>
                  </a:lnTo>
                  <a:lnTo>
                    <a:pt x="145940" y="339136"/>
                  </a:lnTo>
                  <a:lnTo>
                    <a:pt x="145257" y="334886"/>
                  </a:lnTo>
                  <a:lnTo>
                    <a:pt x="150736" y="320804"/>
                  </a:lnTo>
                  <a:lnTo>
                    <a:pt x="172564" y="298734"/>
                  </a:lnTo>
                  <a:lnTo>
                    <a:pt x="231988" y="256231"/>
                  </a:lnTo>
                  <a:lnTo>
                    <a:pt x="289241" y="214083"/>
                  </a:lnTo>
                  <a:lnTo>
                    <a:pt x="293433" y="205893"/>
                  </a:lnTo>
                  <a:lnTo>
                    <a:pt x="294971" y="187434"/>
                  </a:lnTo>
                  <a:lnTo>
                    <a:pt x="288636" y="170652"/>
                  </a:lnTo>
                  <a:lnTo>
                    <a:pt x="283671" y="162901"/>
                  </a:lnTo>
                  <a:lnTo>
                    <a:pt x="275682" y="158904"/>
                  </a:lnTo>
                  <a:lnTo>
                    <a:pt x="254326" y="157581"/>
                  </a:lnTo>
                  <a:lnTo>
                    <a:pt x="244420" y="161206"/>
                  </a:lnTo>
                  <a:lnTo>
                    <a:pt x="227174" y="174593"/>
                  </a:lnTo>
                  <a:lnTo>
                    <a:pt x="209901" y="201860"/>
                  </a:lnTo>
                  <a:lnTo>
                    <a:pt x="202963" y="237755"/>
                  </a:lnTo>
                  <a:lnTo>
                    <a:pt x="206496" y="283616"/>
                  </a:lnTo>
                  <a:lnTo>
                    <a:pt x="214999" y="307766"/>
                  </a:lnTo>
                  <a:lnTo>
                    <a:pt x="239521" y="342333"/>
                  </a:lnTo>
                  <a:lnTo>
                    <a:pt x="265551" y="358926"/>
                  </a:lnTo>
                  <a:lnTo>
                    <a:pt x="294798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71747" y="1473989"/>
              <a:ext cx="77042" cy="210571"/>
            </a:xfrm>
            <a:custGeom>
              <a:avLst/>
              <a:gdLst/>
              <a:ahLst/>
              <a:cxnLst/>
              <a:rect l="0" t="0" r="0" b="0"/>
              <a:pathLst>
                <a:path w="77042" h="210571">
                  <a:moveTo>
                    <a:pt x="44481" y="0"/>
                  </a:moveTo>
                  <a:lnTo>
                    <a:pt x="15172" y="34898"/>
                  </a:lnTo>
                  <a:lnTo>
                    <a:pt x="572" y="64153"/>
                  </a:lnTo>
                  <a:lnTo>
                    <a:pt x="0" y="73184"/>
                  </a:lnTo>
                  <a:lnTo>
                    <a:pt x="5604" y="89458"/>
                  </a:lnTo>
                  <a:lnTo>
                    <a:pt x="19013" y="101371"/>
                  </a:lnTo>
                  <a:lnTo>
                    <a:pt x="56218" y="124139"/>
                  </a:lnTo>
                  <a:lnTo>
                    <a:pt x="70364" y="140571"/>
                  </a:lnTo>
                  <a:lnTo>
                    <a:pt x="75774" y="149866"/>
                  </a:lnTo>
                  <a:lnTo>
                    <a:pt x="77041" y="158402"/>
                  </a:lnTo>
                  <a:lnTo>
                    <a:pt x="75547" y="166433"/>
                  </a:lnTo>
                  <a:lnTo>
                    <a:pt x="67647" y="181595"/>
                  </a:lnTo>
                  <a:lnTo>
                    <a:pt x="44481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944815" y="1468400"/>
              <a:ext cx="127046" cy="179641"/>
            </a:xfrm>
            <a:custGeom>
              <a:avLst/>
              <a:gdLst/>
              <a:ahLst/>
              <a:cxnLst/>
              <a:rect l="0" t="0" r="0" b="0"/>
              <a:pathLst>
                <a:path w="127046" h="179641">
                  <a:moveTo>
                    <a:pt x="87392" y="5589"/>
                  </a:moveTo>
                  <a:lnTo>
                    <a:pt x="70624" y="0"/>
                  </a:lnTo>
                  <a:lnTo>
                    <a:pt x="53033" y="3495"/>
                  </a:lnTo>
                  <a:lnTo>
                    <a:pt x="34687" y="14017"/>
                  </a:lnTo>
                  <a:lnTo>
                    <a:pt x="18734" y="30392"/>
                  </a:lnTo>
                  <a:lnTo>
                    <a:pt x="2188" y="64931"/>
                  </a:lnTo>
                  <a:lnTo>
                    <a:pt x="0" y="91235"/>
                  </a:lnTo>
                  <a:lnTo>
                    <a:pt x="8128" y="140660"/>
                  </a:lnTo>
                  <a:lnTo>
                    <a:pt x="23222" y="167923"/>
                  </a:lnTo>
                  <a:lnTo>
                    <a:pt x="31744" y="173473"/>
                  </a:lnTo>
                  <a:lnTo>
                    <a:pt x="53691" y="179640"/>
                  </a:lnTo>
                  <a:lnTo>
                    <a:pt x="75923" y="176142"/>
                  </a:lnTo>
                  <a:lnTo>
                    <a:pt x="86765" y="171933"/>
                  </a:lnTo>
                  <a:lnTo>
                    <a:pt x="101931" y="157899"/>
                  </a:lnTo>
                  <a:lnTo>
                    <a:pt x="121199" y="120293"/>
                  </a:lnTo>
                  <a:lnTo>
                    <a:pt x="127045" y="83899"/>
                  </a:lnTo>
                  <a:lnTo>
                    <a:pt x="122173" y="60281"/>
                  </a:lnTo>
                  <a:lnTo>
                    <a:pt x="106276" y="3037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095378" y="1452932"/>
              <a:ext cx="249897" cy="179040"/>
            </a:xfrm>
            <a:custGeom>
              <a:avLst/>
              <a:gdLst/>
              <a:ahLst/>
              <a:cxnLst/>
              <a:rect l="0" t="0" r="0" b="0"/>
              <a:pathLst>
                <a:path w="249897" h="179040">
                  <a:moveTo>
                    <a:pt x="0" y="0"/>
                  </a:moveTo>
                  <a:lnTo>
                    <a:pt x="3120" y="54145"/>
                  </a:lnTo>
                  <a:lnTo>
                    <a:pt x="14654" y="114681"/>
                  </a:lnTo>
                  <a:lnTo>
                    <a:pt x="24749" y="154472"/>
                  </a:lnTo>
                  <a:lnTo>
                    <a:pt x="30537" y="163813"/>
                  </a:lnTo>
                  <a:lnTo>
                    <a:pt x="46327" y="177311"/>
                  </a:lnTo>
                  <a:lnTo>
                    <a:pt x="55451" y="179039"/>
                  </a:lnTo>
                  <a:lnTo>
                    <a:pt x="74948" y="174719"/>
                  </a:lnTo>
                  <a:lnTo>
                    <a:pt x="82721" y="169122"/>
                  </a:lnTo>
                  <a:lnTo>
                    <a:pt x="94476" y="153544"/>
                  </a:lnTo>
                  <a:lnTo>
                    <a:pt x="107672" y="119454"/>
                  </a:lnTo>
                  <a:lnTo>
                    <a:pt x="111555" y="114731"/>
                  </a:lnTo>
                  <a:lnTo>
                    <a:pt x="115314" y="115092"/>
                  </a:lnTo>
                  <a:lnTo>
                    <a:pt x="155005" y="154992"/>
                  </a:lnTo>
                  <a:lnTo>
                    <a:pt x="162999" y="158310"/>
                  </a:lnTo>
                  <a:lnTo>
                    <a:pt x="181239" y="158878"/>
                  </a:lnTo>
                  <a:lnTo>
                    <a:pt x="211238" y="147031"/>
                  </a:lnTo>
                  <a:lnTo>
                    <a:pt x="225685" y="132028"/>
                  </a:lnTo>
                  <a:lnTo>
                    <a:pt x="240395" y="100731"/>
                  </a:lnTo>
                  <a:lnTo>
                    <a:pt x="249043" y="61822"/>
                  </a:lnTo>
                  <a:lnTo>
                    <a:pt x="249896" y="36835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411233" y="1469887"/>
              <a:ext cx="157928" cy="174632"/>
            </a:xfrm>
            <a:custGeom>
              <a:avLst/>
              <a:gdLst/>
              <a:ahLst/>
              <a:cxnLst/>
              <a:rect l="0" t="0" r="0" b="0"/>
              <a:pathLst>
                <a:path w="157928" h="174632">
                  <a:moveTo>
                    <a:pt x="0" y="46216"/>
                  </a:moveTo>
                  <a:lnTo>
                    <a:pt x="9065" y="104833"/>
                  </a:lnTo>
                  <a:lnTo>
                    <a:pt x="21788" y="161430"/>
                  </a:lnTo>
                  <a:lnTo>
                    <a:pt x="26061" y="174631"/>
                  </a:lnTo>
                  <a:lnTo>
                    <a:pt x="21650" y="113291"/>
                  </a:lnTo>
                  <a:lnTo>
                    <a:pt x="23572" y="72069"/>
                  </a:lnTo>
                  <a:lnTo>
                    <a:pt x="43997" y="26107"/>
                  </a:lnTo>
                  <a:lnTo>
                    <a:pt x="50388" y="15262"/>
                  </a:lnTo>
                  <a:lnTo>
                    <a:pt x="59328" y="8033"/>
                  </a:lnTo>
                  <a:lnTo>
                    <a:pt x="81740" y="0"/>
                  </a:lnTo>
                  <a:lnTo>
                    <a:pt x="91928" y="2537"/>
                  </a:lnTo>
                  <a:lnTo>
                    <a:pt x="109487" y="17835"/>
                  </a:lnTo>
                  <a:lnTo>
                    <a:pt x="131418" y="57378"/>
                  </a:lnTo>
                  <a:lnTo>
                    <a:pt x="153078" y="119971"/>
                  </a:lnTo>
                  <a:lnTo>
                    <a:pt x="157927" y="1620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642860" y="1347647"/>
              <a:ext cx="99617" cy="147400"/>
            </a:xfrm>
            <a:custGeom>
              <a:avLst/>
              <a:gdLst/>
              <a:ahLst/>
              <a:cxnLst/>
              <a:rect l="0" t="0" r="0" b="0"/>
              <a:pathLst>
                <a:path w="99617" h="147400">
                  <a:moveTo>
                    <a:pt x="0" y="0"/>
                  </a:moveTo>
                  <a:lnTo>
                    <a:pt x="58617" y="0"/>
                  </a:lnTo>
                  <a:lnTo>
                    <a:pt x="93407" y="11179"/>
                  </a:lnTo>
                  <a:lnTo>
                    <a:pt x="98536" y="17981"/>
                  </a:lnTo>
                  <a:lnTo>
                    <a:pt x="99616" y="26025"/>
                  </a:lnTo>
                  <a:lnTo>
                    <a:pt x="94576" y="43152"/>
                  </a:lnTo>
                  <a:lnTo>
                    <a:pt x="71321" y="85982"/>
                  </a:lnTo>
                  <a:lnTo>
                    <a:pt x="63171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716559" y="1610860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52725" y="1789844"/>
              <a:ext cx="3232250" cy="63172"/>
            </a:xfrm>
            <a:custGeom>
              <a:avLst/>
              <a:gdLst/>
              <a:ahLst/>
              <a:cxnLst/>
              <a:rect l="0" t="0" r="0" b="0"/>
              <a:pathLst>
                <a:path w="3232250" h="63172">
                  <a:moveTo>
                    <a:pt x="3232249" y="10529"/>
                  </a:moveTo>
                  <a:lnTo>
                    <a:pt x="3173632" y="4939"/>
                  </a:lnTo>
                  <a:lnTo>
                    <a:pt x="3120628" y="2146"/>
                  </a:lnTo>
                  <a:lnTo>
                    <a:pt x="3068910" y="8526"/>
                  </a:lnTo>
                  <a:lnTo>
                    <a:pt x="3013837" y="9935"/>
                  </a:lnTo>
                  <a:lnTo>
                    <a:pt x="2970230" y="10265"/>
                  </a:lnTo>
                  <a:lnTo>
                    <a:pt x="2908558" y="10450"/>
                  </a:lnTo>
                  <a:lnTo>
                    <a:pt x="2859610" y="10505"/>
                  </a:lnTo>
                  <a:lnTo>
                    <a:pt x="2811962" y="10522"/>
                  </a:lnTo>
                  <a:lnTo>
                    <a:pt x="2751050" y="10527"/>
                  </a:lnTo>
                  <a:lnTo>
                    <a:pt x="2701807" y="10528"/>
                  </a:lnTo>
                  <a:lnTo>
                    <a:pt x="2643246" y="10529"/>
                  </a:lnTo>
                  <a:lnTo>
                    <a:pt x="2581029" y="10529"/>
                  </a:lnTo>
                  <a:lnTo>
                    <a:pt x="2520819" y="10529"/>
                  </a:lnTo>
                  <a:lnTo>
                    <a:pt x="2460746" y="10529"/>
                  </a:lnTo>
                  <a:lnTo>
                    <a:pt x="2398490" y="4939"/>
                  </a:lnTo>
                  <a:lnTo>
                    <a:pt x="2349730" y="1464"/>
                  </a:lnTo>
                  <a:lnTo>
                    <a:pt x="2288087" y="289"/>
                  </a:lnTo>
                  <a:lnTo>
                    <a:pt x="2237989" y="86"/>
                  </a:lnTo>
                  <a:lnTo>
                    <a:pt x="2187270" y="26"/>
                  </a:lnTo>
                  <a:lnTo>
                    <a:pt x="2124498" y="5"/>
                  </a:lnTo>
                  <a:lnTo>
                    <a:pt x="2073445" y="2"/>
                  </a:lnTo>
                  <a:lnTo>
                    <a:pt x="2021273" y="1"/>
                  </a:lnTo>
                  <a:lnTo>
                    <a:pt x="1968770" y="0"/>
                  </a:lnTo>
                  <a:lnTo>
                    <a:pt x="1916169" y="0"/>
                  </a:lnTo>
                  <a:lnTo>
                    <a:pt x="1866659" y="0"/>
                  </a:lnTo>
                  <a:lnTo>
                    <a:pt x="1819233" y="0"/>
                  </a:lnTo>
                  <a:lnTo>
                    <a:pt x="1768137" y="0"/>
                  </a:lnTo>
                  <a:lnTo>
                    <a:pt x="1715952" y="0"/>
                  </a:lnTo>
                  <a:lnTo>
                    <a:pt x="1663445" y="0"/>
                  </a:lnTo>
                  <a:lnTo>
                    <a:pt x="1610843" y="0"/>
                  </a:lnTo>
                  <a:lnTo>
                    <a:pt x="1561332" y="3120"/>
                  </a:lnTo>
                  <a:lnTo>
                    <a:pt x="1513907" y="8333"/>
                  </a:lnTo>
                  <a:lnTo>
                    <a:pt x="1462810" y="9878"/>
                  </a:lnTo>
                  <a:lnTo>
                    <a:pt x="1410626" y="10336"/>
                  </a:lnTo>
                  <a:lnTo>
                    <a:pt x="1361239" y="10471"/>
                  </a:lnTo>
                  <a:lnTo>
                    <a:pt x="1313850" y="10512"/>
                  </a:lnTo>
                  <a:lnTo>
                    <a:pt x="1262764" y="13643"/>
                  </a:lnTo>
                  <a:lnTo>
                    <a:pt x="1210583" y="18860"/>
                  </a:lnTo>
                  <a:lnTo>
                    <a:pt x="1158077" y="20406"/>
                  </a:lnTo>
                  <a:lnTo>
                    <a:pt x="1105475" y="20864"/>
                  </a:lnTo>
                  <a:lnTo>
                    <a:pt x="1049725" y="21000"/>
                  </a:lnTo>
                  <a:lnTo>
                    <a:pt x="991873" y="24160"/>
                  </a:lnTo>
                  <a:lnTo>
                    <a:pt x="937686" y="29385"/>
                  </a:lnTo>
                  <a:lnTo>
                    <a:pt x="884586" y="30934"/>
                  </a:lnTo>
                  <a:lnTo>
                    <a:pt x="831808" y="34512"/>
                  </a:lnTo>
                  <a:lnTo>
                    <a:pt x="779126" y="39862"/>
                  </a:lnTo>
                  <a:lnTo>
                    <a:pt x="726471" y="44566"/>
                  </a:lnTo>
                  <a:lnTo>
                    <a:pt x="673825" y="50250"/>
                  </a:lnTo>
                  <a:lnTo>
                    <a:pt x="621182" y="51934"/>
                  </a:lnTo>
                  <a:lnTo>
                    <a:pt x="565419" y="55552"/>
                  </a:lnTo>
                  <a:lnTo>
                    <a:pt x="510683" y="60914"/>
                  </a:lnTo>
                  <a:lnTo>
                    <a:pt x="458589" y="62502"/>
                  </a:lnTo>
                  <a:lnTo>
                    <a:pt x="401820" y="62973"/>
                  </a:lnTo>
                  <a:lnTo>
                    <a:pt x="347955" y="59993"/>
                  </a:lnTo>
                  <a:lnTo>
                    <a:pt x="294950" y="54820"/>
                  </a:lnTo>
                  <a:lnTo>
                    <a:pt x="239081" y="56408"/>
                  </a:lnTo>
                  <a:lnTo>
                    <a:pt x="181193" y="61167"/>
                  </a:lnTo>
                  <a:lnTo>
                    <a:pt x="126996" y="62577"/>
                  </a:lnTo>
                  <a:lnTo>
                    <a:pt x="67654" y="62995"/>
                  </a:lnTo>
                  <a:lnTo>
                    <a:pt x="20046" y="6311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242984" y="1279300"/>
              <a:ext cx="210571" cy="468431"/>
            </a:xfrm>
            <a:custGeom>
              <a:avLst/>
              <a:gdLst/>
              <a:ahLst/>
              <a:cxnLst/>
              <a:rect l="0" t="0" r="0" b="0"/>
              <a:pathLst>
                <a:path w="210571" h="468431">
                  <a:moveTo>
                    <a:pt x="0" y="468430"/>
                  </a:moveTo>
                  <a:lnTo>
                    <a:pt x="5590" y="409813"/>
                  </a:lnTo>
                  <a:lnTo>
                    <a:pt x="10723" y="347234"/>
                  </a:lnTo>
                  <a:lnTo>
                    <a:pt x="17475" y="294740"/>
                  </a:lnTo>
                  <a:lnTo>
                    <a:pt x="19996" y="235252"/>
                  </a:lnTo>
                  <a:lnTo>
                    <a:pt x="20742" y="173173"/>
                  </a:lnTo>
                  <a:lnTo>
                    <a:pt x="20964" y="112665"/>
                  </a:lnTo>
                  <a:lnTo>
                    <a:pt x="21030" y="64061"/>
                  </a:lnTo>
                  <a:lnTo>
                    <a:pt x="23388" y="22364"/>
                  </a:lnTo>
                  <a:lnTo>
                    <a:pt x="32232" y="2676"/>
                  </a:lnTo>
                  <a:lnTo>
                    <a:pt x="36696" y="0"/>
                  </a:lnTo>
                  <a:lnTo>
                    <a:pt x="40842" y="1726"/>
                  </a:lnTo>
                  <a:lnTo>
                    <a:pt x="44775" y="6385"/>
                  </a:lnTo>
                  <a:lnTo>
                    <a:pt x="66179" y="60289"/>
                  </a:lnTo>
                  <a:lnTo>
                    <a:pt x="90257" y="119929"/>
                  </a:lnTo>
                  <a:lnTo>
                    <a:pt x="108209" y="169133"/>
                  </a:lnTo>
                  <a:lnTo>
                    <a:pt x="128350" y="223306"/>
                  </a:lnTo>
                  <a:lnTo>
                    <a:pt x="147201" y="278526"/>
                  </a:lnTo>
                  <a:lnTo>
                    <a:pt x="164920" y="332678"/>
                  </a:lnTo>
                  <a:lnTo>
                    <a:pt x="178980" y="385117"/>
                  </a:lnTo>
                  <a:lnTo>
                    <a:pt x="187171" y="410345"/>
                  </a:lnTo>
                  <a:lnTo>
                    <a:pt x="210570" y="4473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264041" y="1589803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61669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716767" y="1558217"/>
              <a:ext cx="105286" cy="215079"/>
            </a:xfrm>
            <a:custGeom>
              <a:avLst/>
              <a:gdLst/>
              <a:ahLst/>
              <a:cxnLst/>
              <a:rect l="0" t="0" r="0" b="0"/>
              <a:pathLst>
                <a:path w="105286" h="215079">
                  <a:moveTo>
                    <a:pt x="0" y="105285"/>
                  </a:moveTo>
                  <a:lnTo>
                    <a:pt x="19128" y="167543"/>
                  </a:lnTo>
                  <a:lnTo>
                    <a:pt x="45853" y="215078"/>
                  </a:lnTo>
                  <a:lnTo>
                    <a:pt x="44555" y="209064"/>
                  </a:lnTo>
                  <a:lnTo>
                    <a:pt x="24298" y="146695"/>
                  </a:lnTo>
                  <a:lnTo>
                    <a:pt x="13595" y="102027"/>
                  </a:lnTo>
                  <a:lnTo>
                    <a:pt x="14231" y="75761"/>
                  </a:lnTo>
                  <a:lnTo>
                    <a:pt x="22312" y="48490"/>
                  </a:lnTo>
                  <a:lnTo>
                    <a:pt x="36823" y="30130"/>
                  </a:lnTo>
                  <a:lnTo>
                    <a:pt x="64722" y="1321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879002" y="1600331"/>
              <a:ext cx="135803" cy="153047"/>
            </a:xfrm>
            <a:custGeom>
              <a:avLst/>
              <a:gdLst/>
              <a:ahLst/>
              <a:cxnLst/>
              <a:rect l="0" t="0" r="0" b="0"/>
              <a:pathLst>
                <a:path w="135803" h="153047">
                  <a:moveTo>
                    <a:pt x="79920" y="0"/>
                  </a:moveTo>
                  <a:lnTo>
                    <a:pt x="48638" y="9575"/>
                  </a:lnTo>
                  <a:lnTo>
                    <a:pt x="24898" y="27534"/>
                  </a:lnTo>
                  <a:lnTo>
                    <a:pt x="10232" y="44993"/>
                  </a:lnTo>
                  <a:lnTo>
                    <a:pt x="2154" y="67570"/>
                  </a:lnTo>
                  <a:lnTo>
                    <a:pt x="0" y="80142"/>
                  </a:lnTo>
                  <a:lnTo>
                    <a:pt x="3846" y="103469"/>
                  </a:lnTo>
                  <a:lnTo>
                    <a:pt x="14524" y="124365"/>
                  </a:lnTo>
                  <a:lnTo>
                    <a:pt x="30968" y="141451"/>
                  </a:lnTo>
                  <a:lnTo>
                    <a:pt x="53094" y="150605"/>
                  </a:lnTo>
                  <a:lnTo>
                    <a:pt x="65546" y="153046"/>
                  </a:lnTo>
                  <a:lnTo>
                    <a:pt x="85620" y="149519"/>
                  </a:lnTo>
                  <a:lnTo>
                    <a:pt x="110074" y="134379"/>
                  </a:lnTo>
                  <a:lnTo>
                    <a:pt x="123737" y="120556"/>
                  </a:lnTo>
                  <a:lnTo>
                    <a:pt x="133709" y="102713"/>
                  </a:lnTo>
                  <a:lnTo>
                    <a:pt x="135802" y="83085"/>
                  </a:lnTo>
                  <a:lnTo>
                    <a:pt x="127613" y="41888"/>
                  </a:lnTo>
                  <a:lnTo>
                    <a:pt x="122244" y="33775"/>
                  </a:lnTo>
                  <a:lnTo>
                    <a:pt x="90448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026706" y="1610860"/>
              <a:ext cx="156591" cy="164314"/>
            </a:xfrm>
            <a:custGeom>
              <a:avLst/>
              <a:gdLst/>
              <a:ahLst/>
              <a:cxnLst/>
              <a:rect l="0" t="0" r="0" b="0"/>
              <a:pathLst>
                <a:path w="156591" h="164314">
                  <a:moveTo>
                    <a:pt x="79615" y="10528"/>
                  </a:moveTo>
                  <a:lnTo>
                    <a:pt x="62847" y="16118"/>
                  </a:lnTo>
                  <a:lnTo>
                    <a:pt x="35652" y="36361"/>
                  </a:lnTo>
                  <a:lnTo>
                    <a:pt x="10957" y="64586"/>
                  </a:lnTo>
                  <a:lnTo>
                    <a:pt x="2307" y="87976"/>
                  </a:lnTo>
                  <a:lnTo>
                    <a:pt x="0" y="100765"/>
                  </a:lnTo>
                  <a:lnTo>
                    <a:pt x="3676" y="121213"/>
                  </a:lnTo>
                  <a:lnTo>
                    <a:pt x="18900" y="145879"/>
                  </a:lnTo>
                  <a:lnTo>
                    <a:pt x="25100" y="153405"/>
                  </a:lnTo>
                  <a:lnTo>
                    <a:pt x="44468" y="161766"/>
                  </a:lnTo>
                  <a:lnTo>
                    <a:pt x="67503" y="164313"/>
                  </a:lnTo>
                  <a:lnTo>
                    <a:pt x="89440" y="161545"/>
                  </a:lnTo>
                  <a:lnTo>
                    <a:pt x="107768" y="153296"/>
                  </a:lnTo>
                  <a:lnTo>
                    <a:pt x="138598" y="128936"/>
                  </a:lnTo>
                  <a:lnTo>
                    <a:pt x="154544" y="102934"/>
                  </a:lnTo>
                  <a:lnTo>
                    <a:pt x="156590" y="83183"/>
                  </a:lnTo>
                  <a:lnTo>
                    <a:pt x="152431" y="62707"/>
                  </a:lnTo>
                  <a:lnTo>
                    <a:pt x="142783" y="41907"/>
                  </a:lnTo>
                  <a:lnTo>
                    <a:pt x="1006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243191" y="1641919"/>
              <a:ext cx="305328" cy="179512"/>
            </a:xfrm>
            <a:custGeom>
              <a:avLst/>
              <a:gdLst/>
              <a:ahLst/>
              <a:cxnLst/>
              <a:rect l="0" t="0" r="0" b="0"/>
              <a:pathLst>
                <a:path w="305328" h="179512">
                  <a:moveTo>
                    <a:pt x="0" y="53169"/>
                  </a:moveTo>
                  <a:lnTo>
                    <a:pt x="0" y="110433"/>
                  </a:lnTo>
                  <a:lnTo>
                    <a:pt x="5590" y="165735"/>
                  </a:lnTo>
                  <a:lnTo>
                    <a:pt x="7236" y="169157"/>
                  </a:lnTo>
                  <a:lnTo>
                    <a:pt x="8334" y="166759"/>
                  </a:lnTo>
                  <a:lnTo>
                    <a:pt x="9070" y="116783"/>
                  </a:lnTo>
                  <a:lnTo>
                    <a:pt x="2139" y="59972"/>
                  </a:lnTo>
                  <a:lnTo>
                    <a:pt x="3291" y="30456"/>
                  </a:lnTo>
                  <a:lnTo>
                    <a:pt x="11601" y="9539"/>
                  </a:lnTo>
                  <a:lnTo>
                    <a:pt x="18263" y="4195"/>
                  </a:lnTo>
                  <a:lnTo>
                    <a:pt x="26213" y="1802"/>
                  </a:lnTo>
                  <a:lnTo>
                    <a:pt x="35023" y="1377"/>
                  </a:lnTo>
                  <a:lnTo>
                    <a:pt x="51051" y="7143"/>
                  </a:lnTo>
                  <a:lnTo>
                    <a:pt x="65973" y="18675"/>
                  </a:lnTo>
                  <a:lnTo>
                    <a:pt x="86358" y="44898"/>
                  </a:lnTo>
                  <a:lnTo>
                    <a:pt x="108151" y="95580"/>
                  </a:lnTo>
                  <a:lnTo>
                    <a:pt x="110705" y="97820"/>
                  </a:lnTo>
                  <a:lnTo>
                    <a:pt x="112408" y="94635"/>
                  </a:lnTo>
                  <a:lnTo>
                    <a:pt x="124941" y="45631"/>
                  </a:lnTo>
                  <a:lnTo>
                    <a:pt x="155158" y="4892"/>
                  </a:lnTo>
                  <a:lnTo>
                    <a:pt x="165440" y="1097"/>
                  </a:lnTo>
                  <a:lnTo>
                    <a:pt x="192462" y="0"/>
                  </a:lnTo>
                  <a:lnTo>
                    <a:pt x="220849" y="9651"/>
                  </a:lnTo>
                  <a:lnTo>
                    <a:pt x="246724" y="26808"/>
                  </a:lnTo>
                  <a:lnTo>
                    <a:pt x="273275" y="61606"/>
                  </a:lnTo>
                  <a:lnTo>
                    <a:pt x="297322" y="116064"/>
                  </a:lnTo>
                  <a:lnTo>
                    <a:pt x="305327" y="1795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90641" y="2544369"/>
            <a:ext cx="1305246" cy="358491"/>
            <a:chOff x="590641" y="2544369"/>
            <a:chExt cx="1305246" cy="358491"/>
          </a:xfrm>
        </p:grpSpPr>
        <p:sp>
          <p:nvSpPr>
            <p:cNvPr id="42" name="Freeform 41"/>
            <p:cNvSpPr/>
            <p:nvPr/>
          </p:nvSpPr>
          <p:spPr>
            <a:xfrm>
              <a:off x="590641" y="2544369"/>
              <a:ext cx="297984" cy="358491"/>
            </a:xfrm>
            <a:custGeom>
              <a:avLst/>
              <a:gdLst/>
              <a:ahLst/>
              <a:cxnLst/>
              <a:rect l="0" t="0" r="0" b="0"/>
              <a:pathLst>
                <a:path w="297984" h="358491">
                  <a:moveTo>
                    <a:pt x="188467" y="45641"/>
                  </a:moveTo>
                  <a:lnTo>
                    <a:pt x="151381" y="10894"/>
                  </a:lnTo>
                  <a:lnTo>
                    <a:pt x="133380" y="1732"/>
                  </a:lnTo>
                  <a:lnTo>
                    <a:pt x="113681" y="0"/>
                  </a:lnTo>
                  <a:lnTo>
                    <a:pt x="92058" y="4299"/>
                  </a:lnTo>
                  <a:lnTo>
                    <a:pt x="55916" y="19873"/>
                  </a:lnTo>
                  <a:lnTo>
                    <a:pt x="37529" y="32629"/>
                  </a:lnTo>
                  <a:lnTo>
                    <a:pt x="24677" y="52336"/>
                  </a:lnTo>
                  <a:lnTo>
                    <a:pt x="4248" y="109477"/>
                  </a:lnTo>
                  <a:lnTo>
                    <a:pt x="0" y="162279"/>
                  </a:lnTo>
                  <a:lnTo>
                    <a:pt x="4750" y="217769"/>
                  </a:lnTo>
                  <a:lnTo>
                    <a:pt x="25359" y="265385"/>
                  </a:lnTo>
                  <a:lnTo>
                    <a:pt x="58858" y="313614"/>
                  </a:lnTo>
                  <a:lnTo>
                    <a:pt x="95145" y="342332"/>
                  </a:lnTo>
                  <a:lnTo>
                    <a:pt x="126891" y="355298"/>
                  </a:lnTo>
                  <a:lnTo>
                    <a:pt x="164243" y="358490"/>
                  </a:lnTo>
                  <a:lnTo>
                    <a:pt x="198058" y="351376"/>
                  </a:lnTo>
                  <a:lnTo>
                    <a:pt x="219636" y="341011"/>
                  </a:lnTo>
                  <a:lnTo>
                    <a:pt x="245926" y="316432"/>
                  </a:lnTo>
                  <a:lnTo>
                    <a:pt x="274600" y="275515"/>
                  </a:lnTo>
                  <a:lnTo>
                    <a:pt x="292742" y="223586"/>
                  </a:lnTo>
                  <a:lnTo>
                    <a:pt x="297983" y="194918"/>
                  </a:lnTo>
                  <a:lnTo>
                    <a:pt x="291815" y="135093"/>
                  </a:lnTo>
                  <a:lnTo>
                    <a:pt x="274780" y="79084"/>
                  </a:lnTo>
                  <a:lnTo>
                    <a:pt x="263483" y="62064"/>
                  </a:lnTo>
                  <a:lnTo>
                    <a:pt x="247544" y="49821"/>
                  </a:lnTo>
                  <a:lnTo>
                    <a:pt x="238380" y="44918"/>
                  </a:lnTo>
                  <a:lnTo>
                    <a:pt x="215720" y="42590"/>
                  </a:lnTo>
                  <a:lnTo>
                    <a:pt x="168634" y="50628"/>
                  </a:lnTo>
                  <a:lnTo>
                    <a:pt x="156256" y="56826"/>
                  </a:lnTo>
                  <a:lnTo>
                    <a:pt x="146353" y="666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47564" y="2682627"/>
              <a:ext cx="294799" cy="212084"/>
            </a:xfrm>
            <a:custGeom>
              <a:avLst/>
              <a:gdLst/>
              <a:ahLst/>
              <a:cxnLst/>
              <a:rect l="0" t="0" r="0" b="0"/>
              <a:pathLst>
                <a:path w="294799" h="212084">
                  <a:moveTo>
                    <a:pt x="0" y="75839"/>
                  </a:moveTo>
                  <a:lnTo>
                    <a:pt x="16789" y="138119"/>
                  </a:lnTo>
                  <a:lnTo>
                    <a:pt x="20214" y="192170"/>
                  </a:lnTo>
                  <a:lnTo>
                    <a:pt x="19513" y="211769"/>
                  </a:lnTo>
                  <a:lnTo>
                    <a:pt x="17688" y="212083"/>
                  </a:lnTo>
                  <a:lnTo>
                    <a:pt x="15302" y="208782"/>
                  </a:lnTo>
                  <a:lnTo>
                    <a:pt x="4236" y="169863"/>
                  </a:lnTo>
                  <a:lnTo>
                    <a:pt x="837" y="113995"/>
                  </a:lnTo>
                  <a:lnTo>
                    <a:pt x="2712" y="84608"/>
                  </a:lnTo>
                  <a:lnTo>
                    <a:pt x="11344" y="63749"/>
                  </a:lnTo>
                  <a:lnTo>
                    <a:pt x="29358" y="38852"/>
                  </a:lnTo>
                  <a:lnTo>
                    <a:pt x="37119" y="34803"/>
                  </a:lnTo>
                  <a:lnTo>
                    <a:pt x="55102" y="33424"/>
                  </a:lnTo>
                  <a:lnTo>
                    <a:pt x="71673" y="39830"/>
                  </a:lnTo>
                  <a:lnTo>
                    <a:pt x="101375" y="63007"/>
                  </a:lnTo>
                  <a:lnTo>
                    <a:pt x="117125" y="88804"/>
                  </a:lnTo>
                  <a:lnTo>
                    <a:pt x="131757" y="130133"/>
                  </a:lnTo>
                  <a:lnTo>
                    <a:pt x="134598" y="155342"/>
                  </a:lnTo>
                  <a:lnTo>
                    <a:pt x="136525" y="160426"/>
                  </a:lnTo>
                  <a:lnTo>
                    <a:pt x="138980" y="160306"/>
                  </a:lnTo>
                  <a:lnTo>
                    <a:pt x="196751" y="100227"/>
                  </a:lnTo>
                  <a:lnTo>
                    <a:pt x="251442" y="76740"/>
                  </a:lnTo>
                  <a:lnTo>
                    <a:pt x="262385" y="72930"/>
                  </a:lnTo>
                  <a:lnTo>
                    <a:pt x="277663" y="59338"/>
                  </a:lnTo>
                  <a:lnTo>
                    <a:pt x="283375" y="50800"/>
                  </a:lnTo>
                  <a:lnTo>
                    <a:pt x="286601" y="31955"/>
                  </a:lnTo>
                  <a:lnTo>
                    <a:pt x="285824" y="22017"/>
                  </a:lnTo>
                  <a:lnTo>
                    <a:pt x="281797" y="14221"/>
                  </a:lnTo>
                  <a:lnTo>
                    <a:pt x="267963" y="2440"/>
                  </a:lnTo>
                  <a:lnTo>
                    <a:pt x="259360" y="0"/>
                  </a:lnTo>
                  <a:lnTo>
                    <a:pt x="240444" y="409"/>
                  </a:lnTo>
                  <a:lnTo>
                    <a:pt x="223457" y="7609"/>
                  </a:lnTo>
                  <a:lnTo>
                    <a:pt x="215652" y="12805"/>
                  </a:lnTo>
                  <a:lnTo>
                    <a:pt x="203860" y="27937"/>
                  </a:lnTo>
                  <a:lnTo>
                    <a:pt x="186758" y="66247"/>
                  </a:lnTo>
                  <a:lnTo>
                    <a:pt x="185559" y="86784"/>
                  </a:lnTo>
                  <a:lnTo>
                    <a:pt x="200619" y="149575"/>
                  </a:lnTo>
                  <a:lnTo>
                    <a:pt x="203936" y="160091"/>
                  </a:lnTo>
                  <a:lnTo>
                    <a:pt x="209657" y="168272"/>
                  </a:lnTo>
                  <a:lnTo>
                    <a:pt x="225372" y="180481"/>
                  </a:lnTo>
                  <a:lnTo>
                    <a:pt x="259540" y="188342"/>
                  </a:lnTo>
                  <a:lnTo>
                    <a:pt x="276398" y="187062"/>
                  </a:lnTo>
                  <a:lnTo>
                    <a:pt x="294798" y="181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504675" y="2649268"/>
              <a:ext cx="106186" cy="161841"/>
            </a:xfrm>
            <a:custGeom>
              <a:avLst/>
              <a:gdLst/>
              <a:ahLst/>
              <a:cxnLst/>
              <a:rect l="0" t="0" r="0" b="0"/>
              <a:pathLst>
                <a:path w="106186" h="161841">
                  <a:moveTo>
                    <a:pt x="106185" y="24970"/>
                  </a:moveTo>
                  <a:lnTo>
                    <a:pt x="88204" y="9329"/>
                  </a:lnTo>
                  <a:lnTo>
                    <a:pt x="71287" y="1251"/>
                  </a:lnTo>
                  <a:lnTo>
                    <a:pt x="52070" y="0"/>
                  </a:lnTo>
                  <a:lnTo>
                    <a:pt x="33001" y="4514"/>
                  </a:lnTo>
                  <a:lnTo>
                    <a:pt x="16727" y="14319"/>
                  </a:lnTo>
                  <a:lnTo>
                    <a:pt x="4814" y="29595"/>
                  </a:lnTo>
                  <a:lnTo>
                    <a:pt x="0" y="38582"/>
                  </a:lnTo>
                  <a:lnTo>
                    <a:pt x="300" y="45743"/>
                  </a:lnTo>
                  <a:lnTo>
                    <a:pt x="4009" y="51687"/>
                  </a:lnTo>
                  <a:lnTo>
                    <a:pt x="17490" y="61411"/>
                  </a:lnTo>
                  <a:lnTo>
                    <a:pt x="45979" y="72292"/>
                  </a:lnTo>
                  <a:lnTo>
                    <a:pt x="70458" y="75248"/>
                  </a:lnTo>
                  <a:lnTo>
                    <a:pt x="80027" y="79546"/>
                  </a:lnTo>
                  <a:lnTo>
                    <a:pt x="93779" y="93679"/>
                  </a:lnTo>
                  <a:lnTo>
                    <a:pt x="97552" y="114779"/>
                  </a:lnTo>
                  <a:lnTo>
                    <a:pt x="96920" y="126957"/>
                  </a:lnTo>
                  <a:lnTo>
                    <a:pt x="92989" y="136245"/>
                  </a:lnTo>
                  <a:lnTo>
                    <a:pt x="79263" y="149685"/>
                  </a:lnTo>
                  <a:lnTo>
                    <a:pt x="61464" y="156438"/>
                  </a:lnTo>
                  <a:lnTo>
                    <a:pt x="32485" y="161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681786" y="2716352"/>
              <a:ext cx="13303" cy="94757"/>
            </a:xfrm>
            <a:custGeom>
              <a:avLst/>
              <a:gdLst/>
              <a:ahLst/>
              <a:cxnLst/>
              <a:rect l="0" t="0" r="0" b="0"/>
              <a:pathLst>
                <a:path w="13303" h="94757">
                  <a:moveTo>
                    <a:pt x="13302" y="0"/>
                  </a:moveTo>
                  <a:lnTo>
                    <a:pt x="2123" y="11178"/>
                  </a:lnTo>
                  <a:lnTo>
                    <a:pt x="0" y="19150"/>
                  </a:lnTo>
                  <a:lnTo>
                    <a:pt x="1879" y="62448"/>
                  </a:lnTo>
                  <a:lnTo>
                    <a:pt x="2773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684559" y="26110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789518" y="2647592"/>
              <a:ext cx="106369" cy="142460"/>
            </a:xfrm>
            <a:custGeom>
              <a:avLst/>
              <a:gdLst/>
              <a:ahLst/>
              <a:cxnLst/>
              <a:rect l="0" t="0" r="0" b="0"/>
              <a:pathLst>
                <a:path w="106369" h="142460">
                  <a:moveTo>
                    <a:pt x="74026" y="5589"/>
                  </a:moveTo>
                  <a:lnTo>
                    <a:pt x="57258" y="0"/>
                  </a:lnTo>
                  <a:lnTo>
                    <a:pt x="39667" y="375"/>
                  </a:lnTo>
                  <a:lnTo>
                    <a:pt x="21321" y="5611"/>
                  </a:lnTo>
                  <a:lnTo>
                    <a:pt x="5367" y="15737"/>
                  </a:lnTo>
                  <a:lnTo>
                    <a:pt x="1347" y="22883"/>
                  </a:lnTo>
                  <a:lnTo>
                    <a:pt x="0" y="40181"/>
                  </a:lnTo>
                  <a:lnTo>
                    <a:pt x="4788" y="46198"/>
                  </a:lnTo>
                  <a:lnTo>
                    <a:pt x="63735" y="72816"/>
                  </a:lnTo>
                  <a:lnTo>
                    <a:pt x="84660" y="81481"/>
                  </a:lnTo>
                  <a:lnTo>
                    <a:pt x="99419" y="95471"/>
                  </a:lnTo>
                  <a:lnTo>
                    <a:pt x="104992" y="104115"/>
                  </a:lnTo>
                  <a:lnTo>
                    <a:pt x="106368" y="112217"/>
                  </a:lnTo>
                  <a:lnTo>
                    <a:pt x="104946" y="119958"/>
                  </a:lnTo>
                  <a:lnTo>
                    <a:pt x="101658" y="127458"/>
                  </a:lnTo>
                  <a:lnTo>
                    <a:pt x="94787" y="132459"/>
                  </a:lnTo>
                  <a:lnTo>
                    <a:pt x="63930" y="139496"/>
                  </a:lnTo>
                  <a:lnTo>
                    <a:pt x="21383" y="1424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1905658" y="2274155"/>
            <a:ext cx="5182925" cy="589597"/>
            <a:chOff x="1905658" y="2274155"/>
            <a:chExt cx="5182925" cy="589597"/>
          </a:xfrm>
        </p:grpSpPr>
        <p:sp>
          <p:nvSpPr>
            <p:cNvPr id="49" name="Freeform 48"/>
            <p:cNvSpPr/>
            <p:nvPr/>
          </p:nvSpPr>
          <p:spPr>
            <a:xfrm>
              <a:off x="1992081" y="2495253"/>
              <a:ext cx="8334" cy="326385"/>
            </a:xfrm>
            <a:custGeom>
              <a:avLst/>
              <a:gdLst/>
              <a:ahLst/>
              <a:cxnLst/>
              <a:rect l="0" t="0" r="0" b="0"/>
              <a:pathLst>
                <a:path w="8334" h="326385">
                  <a:moveTo>
                    <a:pt x="8333" y="0"/>
                  </a:moveTo>
                  <a:lnTo>
                    <a:pt x="0" y="37479"/>
                  </a:lnTo>
                  <a:lnTo>
                    <a:pt x="1575" y="75446"/>
                  </a:lnTo>
                  <a:lnTo>
                    <a:pt x="6998" y="130197"/>
                  </a:lnTo>
                  <a:lnTo>
                    <a:pt x="8069" y="193308"/>
                  </a:lnTo>
                  <a:lnTo>
                    <a:pt x="8281" y="252047"/>
                  </a:lnTo>
                  <a:lnTo>
                    <a:pt x="8318" y="291490"/>
                  </a:lnTo>
                  <a:lnTo>
                    <a:pt x="8333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905658" y="2600538"/>
              <a:ext cx="157928" cy="42116"/>
            </a:xfrm>
            <a:custGeom>
              <a:avLst/>
              <a:gdLst/>
              <a:ahLst/>
              <a:cxnLst/>
              <a:rect l="0" t="0" r="0" b="0"/>
              <a:pathLst>
                <a:path w="157928" h="42116">
                  <a:moveTo>
                    <a:pt x="157927" y="0"/>
                  </a:moveTo>
                  <a:lnTo>
                    <a:pt x="95647" y="17959"/>
                  </a:lnTo>
                  <a:lnTo>
                    <a:pt x="33320" y="35149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074114" y="2636376"/>
              <a:ext cx="157928" cy="146195"/>
            </a:xfrm>
            <a:custGeom>
              <a:avLst/>
              <a:gdLst/>
              <a:ahLst/>
              <a:cxnLst/>
              <a:rect l="0" t="0" r="0" b="0"/>
              <a:pathLst>
                <a:path w="157928" h="146195">
                  <a:moveTo>
                    <a:pt x="0" y="79976"/>
                  </a:moveTo>
                  <a:lnTo>
                    <a:pt x="42691" y="83095"/>
                  </a:lnTo>
                  <a:lnTo>
                    <a:pt x="89931" y="89041"/>
                  </a:lnTo>
                  <a:lnTo>
                    <a:pt x="110549" y="83615"/>
                  </a:lnTo>
                  <a:lnTo>
                    <a:pt x="119323" y="78892"/>
                  </a:lnTo>
                  <a:lnTo>
                    <a:pt x="132191" y="64287"/>
                  </a:lnTo>
                  <a:lnTo>
                    <a:pt x="137260" y="55478"/>
                  </a:lnTo>
                  <a:lnTo>
                    <a:pt x="138300" y="47266"/>
                  </a:lnTo>
                  <a:lnTo>
                    <a:pt x="133216" y="31903"/>
                  </a:lnTo>
                  <a:lnTo>
                    <a:pt x="117200" y="10100"/>
                  </a:lnTo>
                  <a:lnTo>
                    <a:pt x="98102" y="2127"/>
                  </a:lnTo>
                  <a:lnTo>
                    <a:pt x="86458" y="0"/>
                  </a:lnTo>
                  <a:lnTo>
                    <a:pt x="64162" y="3877"/>
                  </a:lnTo>
                  <a:lnTo>
                    <a:pt x="53303" y="8186"/>
                  </a:lnTo>
                  <a:lnTo>
                    <a:pt x="38118" y="22333"/>
                  </a:lnTo>
                  <a:lnTo>
                    <a:pt x="32431" y="31019"/>
                  </a:lnTo>
                  <a:lnTo>
                    <a:pt x="24427" y="65600"/>
                  </a:lnTo>
                  <a:lnTo>
                    <a:pt x="28794" y="88794"/>
                  </a:lnTo>
                  <a:lnTo>
                    <a:pt x="44406" y="118464"/>
                  </a:lnTo>
                  <a:lnTo>
                    <a:pt x="58340" y="133346"/>
                  </a:lnTo>
                  <a:lnTo>
                    <a:pt x="76232" y="143860"/>
                  </a:lnTo>
                  <a:lnTo>
                    <a:pt x="95882" y="146194"/>
                  </a:lnTo>
                  <a:lnTo>
                    <a:pt x="157927" y="1326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01579" y="2579481"/>
              <a:ext cx="77862" cy="160345"/>
            </a:xfrm>
            <a:custGeom>
              <a:avLst/>
              <a:gdLst/>
              <a:ahLst/>
              <a:cxnLst/>
              <a:rect l="0" t="0" r="0" b="0"/>
              <a:pathLst>
                <a:path w="77862" h="160345">
                  <a:moveTo>
                    <a:pt x="4162" y="73700"/>
                  </a:moveTo>
                  <a:lnTo>
                    <a:pt x="23290" y="137128"/>
                  </a:lnTo>
                  <a:lnTo>
                    <a:pt x="34500" y="158042"/>
                  </a:lnTo>
                  <a:lnTo>
                    <a:pt x="37255" y="160344"/>
                  </a:lnTo>
                  <a:lnTo>
                    <a:pt x="37922" y="157199"/>
                  </a:lnTo>
                  <a:lnTo>
                    <a:pt x="37197" y="150423"/>
                  </a:lnTo>
                  <a:lnTo>
                    <a:pt x="30152" y="136655"/>
                  </a:lnTo>
                  <a:lnTo>
                    <a:pt x="16152" y="112630"/>
                  </a:lnTo>
                  <a:lnTo>
                    <a:pt x="941" y="73071"/>
                  </a:lnTo>
                  <a:lnTo>
                    <a:pt x="0" y="52363"/>
                  </a:lnTo>
                  <a:lnTo>
                    <a:pt x="4652" y="32632"/>
                  </a:lnTo>
                  <a:lnTo>
                    <a:pt x="14518" y="16063"/>
                  </a:lnTo>
                  <a:lnTo>
                    <a:pt x="22764" y="10709"/>
                  </a:lnTo>
                  <a:lnTo>
                    <a:pt x="7786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453139" y="2716352"/>
              <a:ext cx="44482" cy="115814"/>
            </a:xfrm>
            <a:custGeom>
              <a:avLst/>
              <a:gdLst/>
              <a:ahLst/>
              <a:cxnLst/>
              <a:rect l="0" t="0" r="0" b="0"/>
              <a:pathLst>
                <a:path w="44482" h="115814">
                  <a:moveTo>
                    <a:pt x="0" y="0"/>
                  </a:moveTo>
                  <a:lnTo>
                    <a:pt x="34747" y="37086"/>
                  </a:lnTo>
                  <a:lnTo>
                    <a:pt x="43909" y="55087"/>
                  </a:lnTo>
                  <a:lnTo>
                    <a:pt x="44481" y="63631"/>
                  </a:lnTo>
                  <a:lnTo>
                    <a:pt x="38877" y="79363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634840" y="2579481"/>
              <a:ext cx="108795" cy="138539"/>
            </a:xfrm>
            <a:custGeom>
              <a:avLst/>
              <a:gdLst/>
              <a:ahLst/>
              <a:cxnLst/>
              <a:rect l="0" t="0" r="0" b="0"/>
              <a:pathLst>
                <a:path w="108795" h="138539">
                  <a:moveTo>
                    <a:pt x="60455" y="0"/>
                  </a:moveTo>
                  <a:lnTo>
                    <a:pt x="36408" y="9576"/>
                  </a:lnTo>
                  <a:lnTo>
                    <a:pt x="22081" y="20244"/>
                  </a:lnTo>
                  <a:lnTo>
                    <a:pt x="6451" y="44993"/>
                  </a:lnTo>
                  <a:lnTo>
                    <a:pt x="0" y="80142"/>
                  </a:lnTo>
                  <a:lnTo>
                    <a:pt x="3678" y="114603"/>
                  </a:lnTo>
                  <a:lnTo>
                    <a:pt x="8566" y="123196"/>
                  </a:lnTo>
                  <a:lnTo>
                    <a:pt x="23355" y="135862"/>
                  </a:lnTo>
                  <a:lnTo>
                    <a:pt x="32212" y="138538"/>
                  </a:lnTo>
                  <a:lnTo>
                    <a:pt x="51412" y="138392"/>
                  </a:lnTo>
                  <a:lnTo>
                    <a:pt x="68524" y="131308"/>
                  </a:lnTo>
                  <a:lnTo>
                    <a:pt x="83928" y="119191"/>
                  </a:lnTo>
                  <a:lnTo>
                    <a:pt x="98574" y="102107"/>
                  </a:lnTo>
                  <a:lnTo>
                    <a:pt x="106643" y="79696"/>
                  </a:lnTo>
                  <a:lnTo>
                    <a:pt x="108794" y="67169"/>
                  </a:lnTo>
                  <a:lnTo>
                    <a:pt x="104946" y="47011"/>
                  </a:lnTo>
                  <a:lnTo>
                    <a:pt x="9204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790051" y="2544077"/>
              <a:ext cx="136872" cy="140690"/>
            </a:xfrm>
            <a:custGeom>
              <a:avLst/>
              <a:gdLst/>
              <a:ahLst/>
              <a:cxnLst/>
              <a:rect l="0" t="0" r="0" b="0"/>
              <a:pathLst>
                <a:path w="136872" h="140690">
                  <a:moveTo>
                    <a:pt x="0" y="77518"/>
                  </a:moveTo>
                  <a:lnTo>
                    <a:pt x="15619" y="124374"/>
                  </a:lnTo>
                  <a:lnTo>
                    <a:pt x="12557" y="110509"/>
                  </a:lnTo>
                  <a:lnTo>
                    <a:pt x="14049" y="64494"/>
                  </a:lnTo>
                  <a:lnTo>
                    <a:pt x="25262" y="15934"/>
                  </a:lnTo>
                  <a:lnTo>
                    <a:pt x="32049" y="8386"/>
                  </a:lnTo>
                  <a:lnTo>
                    <a:pt x="52069" y="0"/>
                  </a:lnTo>
                  <a:lnTo>
                    <a:pt x="73445" y="2511"/>
                  </a:lnTo>
                  <a:lnTo>
                    <a:pt x="93474" y="12596"/>
                  </a:lnTo>
                  <a:lnTo>
                    <a:pt x="110174" y="28777"/>
                  </a:lnTo>
                  <a:lnTo>
                    <a:pt x="127141" y="63207"/>
                  </a:lnTo>
                  <a:lnTo>
                    <a:pt x="135590" y="121228"/>
                  </a:lnTo>
                  <a:lnTo>
                    <a:pt x="136871" y="1406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979564" y="2524704"/>
              <a:ext cx="115815" cy="152580"/>
            </a:xfrm>
            <a:custGeom>
              <a:avLst/>
              <a:gdLst/>
              <a:ahLst/>
              <a:cxnLst/>
              <a:rect l="0" t="0" r="0" b="0"/>
              <a:pathLst>
                <a:path w="115815" h="152580">
                  <a:moveTo>
                    <a:pt x="0" y="96891"/>
                  </a:moveTo>
                  <a:lnTo>
                    <a:pt x="22357" y="96891"/>
                  </a:lnTo>
                  <a:lnTo>
                    <a:pt x="39573" y="90653"/>
                  </a:lnTo>
                  <a:lnTo>
                    <a:pt x="82941" y="67041"/>
                  </a:lnTo>
                  <a:lnTo>
                    <a:pt x="94574" y="50869"/>
                  </a:lnTo>
                  <a:lnTo>
                    <a:pt x="97405" y="31984"/>
                  </a:lnTo>
                  <a:lnTo>
                    <a:pt x="96523" y="22034"/>
                  </a:lnTo>
                  <a:lnTo>
                    <a:pt x="92425" y="14231"/>
                  </a:lnTo>
                  <a:lnTo>
                    <a:pt x="78512" y="2442"/>
                  </a:lnTo>
                  <a:lnTo>
                    <a:pt x="69889" y="0"/>
                  </a:lnTo>
                  <a:lnTo>
                    <a:pt x="50949" y="406"/>
                  </a:lnTo>
                  <a:lnTo>
                    <a:pt x="33953" y="7606"/>
                  </a:lnTo>
                  <a:lnTo>
                    <a:pt x="26145" y="12801"/>
                  </a:lnTo>
                  <a:lnTo>
                    <a:pt x="14350" y="27933"/>
                  </a:lnTo>
                  <a:lnTo>
                    <a:pt x="6378" y="47526"/>
                  </a:lnTo>
                  <a:lnTo>
                    <a:pt x="3060" y="83694"/>
                  </a:lnTo>
                  <a:lnTo>
                    <a:pt x="6430" y="106234"/>
                  </a:lnTo>
                  <a:lnTo>
                    <a:pt x="14946" y="124830"/>
                  </a:lnTo>
                  <a:lnTo>
                    <a:pt x="20492" y="133065"/>
                  </a:lnTo>
                  <a:lnTo>
                    <a:pt x="36014" y="145334"/>
                  </a:lnTo>
                  <a:lnTo>
                    <a:pt x="45067" y="150243"/>
                  </a:lnTo>
                  <a:lnTo>
                    <a:pt x="67603" y="152579"/>
                  </a:lnTo>
                  <a:lnTo>
                    <a:pt x="115814" y="1495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305948" y="2516310"/>
              <a:ext cx="84229" cy="160828"/>
            </a:xfrm>
            <a:custGeom>
              <a:avLst/>
              <a:gdLst/>
              <a:ahLst/>
              <a:cxnLst/>
              <a:rect l="0" t="0" r="0" b="0"/>
              <a:pathLst>
                <a:path w="84229" h="160828">
                  <a:moveTo>
                    <a:pt x="0" y="73700"/>
                  </a:moveTo>
                  <a:lnTo>
                    <a:pt x="17958" y="134811"/>
                  </a:lnTo>
                  <a:lnTo>
                    <a:pt x="25858" y="160827"/>
                  </a:lnTo>
                  <a:lnTo>
                    <a:pt x="9987" y="105802"/>
                  </a:lnTo>
                  <a:lnTo>
                    <a:pt x="2959" y="70734"/>
                  </a:lnTo>
                  <a:lnTo>
                    <a:pt x="1972" y="57684"/>
                  </a:lnTo>
                  <a:lnTo>
                    <a:pt x="7116" y="36946"/>
                  </a:lnTo>
                  <a:lnTo>
                    <a:pt x="11763" y="28141"/>
                  </a:lnTo>
                  <a:lnTo>
                    <a:pt x="26285" y="15237"/>
                  </a:lnTo>
                  <a:lnTo>
                    <a:pt x="44437" y="677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415894" y="2537367"/>
              <a:ext cx="139446" cy="129587"/>
            </a:xfrm>
            <a:custGeom>
              <a:avLst/>
              <a:gdLst/>
              <a:ahLst/>
              <a:cxnLst/>
              <a:rect l="0" t="0" r="0" b="0"/>
              <a:pathLst>
                <a:path w="139446" h="129587">
                  <a:moveTo>
                    <a:pt x="58510" y="0"/>
                  </a:moveTo>
                  <a:lnTo>
                    <a:pt x="36153" y="5590"/>
                  </a:lnTo>
                  <a:lnTo>
                    <a:pt x="18938" y="17692"/>
                  </a:lnTo>
                  <a:lnTo>
                    <a:pt x="11072" y="25833"/>
                  </a:lnTo>
                  <a:lnTo>
                    <a:pt x="2331" y="47357"/>
                  </a:lnTo>
                  <a:lnTo>
                    <a:pt x="0" y="59647"/>
                  </a:lnTo>
                  <a:lnTo>
                    <a:pt x="3650" y="79543"/>
                  </a:lnTo>
                  <a:lnTo>
                    <a:pt x="18858" y="103897"/>
                  </a:lnTo>
                  <a:lnTo>
                    <a:pt x="32698" y="117537"/>
                  </a:lnTo>
                  <a:lnTo>
                    <a:pt x="50547" y="127498"/>
                  </a:lnTo>
                  <a:lnTo>
                    <a:pt x="70179" y="129586"/>
                  </a:lnTo>
                  <a:lnTo>
                    <a:pt x="90602" y="125444"/>
                  </a:lnTo>
                  <a:lnTo>
                    <a:pt x="111377" y="115805"/>
                  </a:lnTo>
                  <a:lnTo>
                    <a:pt x="126070" y="100602"/>
                  </a:lnTo>
                  <a:lnTo>
                    <a:pt x="135330" y="80977"/>
                  </a:lnTo>
                  <a:lnTo>
                    <a:pt x="139445" y="56657"/>
                  </a:lnTo>
                  <a:lnTo>
                    <a:pt x="137034" y="45960"/>
                  </a:lnTo>
                  <a:lnTo>
                    <a:pt x="124995" y="27836"/>
                  </a:lnTo>
                  <a:lnTo>
                    <a:pt x="795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573149" y="2537367"/>
              <a:ext cx="117618" cy="128104"/>
            </a:xfrm>
            <a:custGeom>
              <a:avLst/>
              <a:gdLst/>
              <a:ahLst/>
              <a:cxnLst/>
              <a:rect l="0" t="0" r="0" b="0"/>
              <a:pathLst>
                <a:path w="117618" h="128104">
                  <a:moveTo>
                    <a:pt x="48654" y="10529"/>
                  </a:moveTo>
                  <a:lnTo>
                    <a:pt x="10281" y="39837"/>
                  </a:lnTo>
                  <a:lnTo>
                    <a:pt x="2353" y="59430"/>
                  </a:lnTo>
                  <a:lnTo>
                    <a:pt x="0" y="82566"/>
                  </a:lnTo>
                  <a:lnTo>
                    <a:pt x="2853" y="104546"/>
                  </a:lnTo>
                  <a:lnTo>
                    <a:pt x="7592" y="112982"/>
                  </a:lnTo>
                  <a:lnTo>
                    <a:pt x="22215" y="125474"/>
                  </a:lnTo>
                  <a:lnTo>
                    <a:pt x="31028" y="128103"/>
                  </a:lnTo>
                  <a:lnTo>
                    <a:pt x="50179" y="127905"/>
                  </a:lnTo>
                  <a:lnTo>
                    <a:pt x="80691" y="115627"/>
                  </a:lnTo>
                  <a:lnTo>
                    <a:pt x="106369" y="91582"/>
                  </a:lnTo>
                  <a:lnTo>
                    <a:pt x="115249" y="69169"/>
                  </a:lnTo>
                  <a:lnTo>
                    <a:pt x="117617" y="56641"/>
                  </a:lnTo>
                  <a:lnTo>
                    <a:pt x="114009" y="36483"/>
                  </a:lnTo>
                  <a:lnTo>
                    <a:pt x="109771" y="27831"/>
                  </a:lnTo>
                  <a:lnTo>
                    <a:pt x="95704" y="15099"/>
                  </a:lnTo>
                  <a:lnTo>
                    <a:pt x="697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748145" y="2539532"/>
              <a:ext cx="200042" cy="134707"/>
            </a:xfrm>
            <a:custGeom>
              <a:avLst/>
              <a:gdLst/>
              <a:ahLst/>
              <a:cxnLst/>
              <a:rect l="0" t="0" r="0" b="0"/>
              <a:pathLst>
                <a:path w="200042" h="134707">
                  <a:moveTo>
                    <a:pt x="0" y="61006"/>
                  </a:moveTo>
                  <a:lnTo>
                    <a:pt x="0" y="123481"/>
                  </a:lnTo>
                  <a:lnTo>
                    <a:pt x="3119" y="62031"/>
                  </a:lnTo>
                  <a:lnTo>
                    <a:pt x="5589" y="51161"/>
                  </a:lnTo>
                  <a:lnTo>
                    <a:pt x="10745" y="42745"/>
                  </a:lnTo>
                  <a:lnTo>
                    <a:pt x="25832" y="30273"/>
                  </a:lnTo>
                  <a:lnTo>
                    <a:pt x="33599" y="29989"/>
                  </a:lnTo>
                  <a:lnTo>
                    <a:pt x="41116" y="33309"/>
                  </a:lnTo>
                  <a:lnTo>
                    <a:pt x="54539" y="46357"/>
                  </a:lnTo>
                  <a:lnTo>
                    <a:pt x="64403" y="63854"/>
                  </a:lnTo>
                  <a:lnTo>
                    <a:pt x="68672" y="65245"/>
                  </a:lnTo>
                  <a:lnTo>
                    <a:pt x="72687" y="61492"/>
                  </a:lnTo>
                  <a:lnTo>
                    <a:pt x="103796" y="2837"/>
                  </a:lnTo>
                  <a:lnTo>
                    <a:pt x="110141" y="0"/>
                  </a:lnTo>
                  <a:lnTo>
                    <a:pt x="116712" y="448"/>
                  </a:lnTo>
                  <a:lnTo>
                    <a:pt x="131420" y="8355"/>
                  </a:lnTo>
                  <a:lnTo>
                    <a:pt x="157092" y="32538"/>
                  </a:lnTo>
                  <a:lnTo>
                    <a:pt x="185314" y="92866"/>
                  </a:lnTo>
                  <a:lnTo>
                    <a:pt x="200041" y="1347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243475" y="2274155"/>
              <a:ext cx="136381" cy="505369"/>
            </a:xfrm>
            <a:custGeom>
              <a:avLst/>
              <a:gdLst/>
              <a:ahLst/>
              <a:cxnLst/>
              <a:rect l="0" t="0" r="0" b="0"/>
              <a:pathLst>
                <a:path w="136381" h="505369">
                  <a:moveTo>
                    <a:pt x="136380" y="0"/>
                  </a:moveTo>
                  <a:lnTo>
                    <a:pt x="79984" y="57565"/>
                  </a:lnTo>
                  <a:lnTo>
                    <a:pt x="39262" y="110180"/>
                  </a:lnTo>
                  <a:lnTo>
                    <a:pt x="12081" y="173072"/>
                  </a:lnTo>
                  <a:lnTo>
                    <a:pt x="1992" y="228336"/>
                  </a:lnTo>
                  <a:lnTo>
                    <a:pt x="0" y="284313"/>
                  </a:lnTo>
                  <a:lnTo>
                    <a:pt x="5195" y="340430"/>
                  </a:lnTo>
                  <a:lnTo>
                    <a:pt x="18657" y="388170"/>
                  </a:lnTo>
                  <a:lnTo>
                    <a:pt x="42632" y="428275"/>
                  </a:lnTo>
                  <a:lnTo>
                    <a:pt x="90815" y="480603"/>
                  </a:lnTo>
                  <a:lnTo>
                    <a:pt x="13638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372719" y="2434278"/>
              <a:ext cx="149738" cy="221842"/>
            </a:xfrm>
            <a:custGeom>
              <a:avLst/>
              <a:gdLst/>
              <a:ahLst/>
              <a:cxnLst/>
              <a:rect l="0" t="0" r="0" b="0"/>
              <a:pathLst>
                <a:path w="149738" h="221842">
                  <a:moveTo>
                    <a:pt x="112421" y="8333"/>
                  </a:moveTo>
                  <a:lnTo>
                    <a:pt x="74942" y="0"/>
                  </a:lnTo>
                  <a:lnTo>
                    <a:pt x="40095" y="1575"/>
                  </a:lnTo>
                  <a:lnTo>
                    <a:pt x="29108" y="3827"/>
                  </a:lnTo>
                  <a:lnTo>
                    <a:pt x="20614" y="8839"/>
                  </a:lnTo>
                  <a:lnTo>
                    <a:pt x="8057" y="23766"/>
                  </a:lnTo>
                  <a:lnTo>
                    <a:pt x="1696" y="45218"/>
                  </a:lnTo>
                  <a:lnTo>
                    <a:pt x="0" y="57489"/>
                  </a:lnTo>
                  <a:lnTo>
                    <a:pt x="2379" y="68010"/>
                  </a:lnTo>
                  <a:lnTo>
                    <a:pt x="14380" y="85939"/>
                  </a:lnTo>
                  <a:lnTo>
                    <a:pt x="34532" y="95467"/>
                  </a:lnTo>
                  <a:lnTo>
                    <a:pt x="90812" y="110491"/>
                  </a:lnTo>
                  <a:lnTo>
                    <a:pt x="121615" y="121920"/>
                  </a:lnTo>
                  <a:lnTo>
                    <a:pt x="138344" y="133295"/>
                  </a:lnTo>
                  <a:lnTo>
                    <a:pt x="143740" y="141944"/>
                  </a:lnTo>
                  <a:lnTo>
                    <a:pt x="149737" y="164032"/>
                  </a:lnTo>
                  <a:lnTo>
                    <a:pt x="148996" y="174134"/>
                  </a:lnTo>
                  <a:lnTo>
                    <a:pt x="141934" y="191596"/>
                  </a:lnTo>
                  <a:lnTo>
                    <a:pt x="127877" y="204037"/>
                  </a:lnTo>
                  <a:lnTo>
                    <a:pt x="90257" y="221556"/>
                  </a:lnTo>
                  <a:lnTo>
                    <a:pt x="81267" y="221841"/>
                  </a:lnTo>
                  <a:lnTo>
                    <a:pt x="49250" y="2083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579896" y="2547896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5589" y="58617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579896" y="245313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643067" y="2537851"/>
              <a:ext cx="136872" cy="116577"/>
            </a:xfrm>
            <a:custGeom>
              <a:avLst/>
              <a:gdLst/>
              <a:ahLst/>
              <a:cxnLst/>
              <a:rect l="0" t="0" r="0" b="0"/>
              <a:pathLst>
                <a:path w="136872" h="116577">
                  <a:moveTo>
                    <a:pt x="0" y="31102"/>
                  </a:moveTo>
                  <a:lnTo>
                    <a:pt x="3119" y="73794"/>
                  </a:lnTo>
                  <a:lnTo>
                    <a:pt x="14654" y="115444"/>
                  </a:lnTo>
                  <a:lnTo>
                    <a:pt x="16788" y="116576"/>
                  </a:lnTo>
                  <a:lnTo>
                    <a:pt x="29088" y="53775"/>
                  </a:lnTo>
                  <a:lnTo>
                    <a:pt x="35545" y="26751"/>
                  </a:lnTo>
                  <a:lnTo>
                    <a:pt x="41244" y="16503"/>
                  </a:lnTo>
                  <a:lnTo>
                    <a:pt x="56935" y="1997"/>
                  </a:lnTo>
                  <a:lnTo>
                    <a:pt x="66033" y="0"/>
                  </a:lnTo>
                  <a:lnTo>
                    <a:pt x="85500" y="4021"/>
                  </a:lnTo>
                  <a:lnTo>
                    <a:pt x="102731" y="16726"/>
                  </a:lnTo>
                  <a:lnTo>
                    <a:pt x="117018" y="34071"/>
                  </a:lnTo>
                  <a:lnTo>
                    <a:pt x="130468" y="63567"/>
                  </a:lnTo>
                  <a:lnTo>
                    <a:pt x="136871" y="1048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822052" y="2534876"/>
              <a:ext cx="141575" cy="328876"/>
            </a:xfrm>
            <a:custGeom>
              <a:avLst/>
              <a:gdLst/>
              <a:ahLst/>
              <a:cxnLst/>
              <a:rect l="0" t="0" r="0" b="0"/>
              <a:pathLst>
                <a:path w="141575" h="328876">
                  <a:moveTo>
                    <a:pt x="94756" y="76191"/>
                  </a:moveTo>
                  <a:lnTo>
                    <a:pt x="80102" y="23163"/>
                  </a:lnTo>
                  <a:lnTo>
                    <a:pt x="74458" y="15103"/>
                  </a:lnTo>
                  <a:lnTo>
                    <a:pt x="58828" y="3027"/>
                  </a:lnTo>
                  <a:lnTo>
                    <a:pt x="40184" y="0"/>
                  </a:lnTo>
                  <a:lnTo>
                    <a:pt x="30299" y="831"/>
                  </a:lnTo>
                  <a:lnTo>
                    <a:pt x="22539" y="4894"/>
                  </a:lnTo>
                  <a:lnTo>
                    <a:pt x="10797" y="18767"/>
                  </a:lnTo>
                  <a:lnTo>
                    <a:pt x="3199" y="51897"/>
                  </a:lnTo>
                  <a:lnTo>
                    <a:pt x="6537" y="91350"/>
                  </a:lnTo>
                  <a:lnTo>
                    <a:pt x="14993" y="112564"/>
                  </a:lnTo>
                  <a:lnTo>
                    <a:pt x="20524" y="121497"/>
                  </a:lnTo>
                  <a:lnTo>
                    <a:pt x="27720" y="126282"/>
                  </a:lnTo>
                  <a:lnTo>
                    <a:pt x="45075" y="128479"/>
                  </a:lnTo>
                  <a:lnTo>
                    <a:pt x="61367" y="122437"/>
                  </a:lnTo>
                  <a:lnTo>
                    <a:pt x="68987" y="117550"/>
                  </a:lnTo>
                  <a:lnTo>
                    <a:pt x="80574" y="102762"/>
                  </a:lnTo>
                  <a:lnTo>
                    <a:pt x="97544" y="64672"/>
                  </a:lnTo>
                  <a:lnTo>
                    <a:pt x="100124" y="63832"/>
                  </a:lnTo>
                  <a:lnTo>
                    <a:pt x="110194" y="119638"/>
                  </a:lnTo>
                  <a:lnTo>
                    <a:pt x="123108" y="177537"/>
                  </a:lnTo>
                  <a:lnTo>
                    <a:pt x="136925" y="234034"/>
                  </a:lnTo>
                  <a:lnTo>
                    <a:pt x="141574" y="262157"/>
                  </a:lnTo>
                  <a:lnTo>
                    <a:pt x="139740" y="290254"/>
                  </a:lnTo>
                  <a:lnTo>
                    <a:pt x="135274" y="300788"/>
                  </a:lnTo>
                  <a:lnTo>
                    <a:pt x="120953" y="315612"/>
                  </a:lnTo>
                  <a:lnTo>
                    <a:pt x="99770" y="322980"/>
                  </a:lnTo>
                  <a:lnTo>
                    <a:pt x="36708" y="328099"/>
                  </a:lnTo>
                  <a:lnTo>
                    <a:pt x="0" y="3288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969450" y="2537367"/>
              <a:ext cx="93497" cy="148846"/>
            </a:xfrm>
            <a:custGeom>
              <a:avLst/>
              <a:gdLst/>
              <a:ahLst/>
              <a:cxnLst/>
              <a:rect l="0" t="0" r="0" b="0"/>
              <a:pathLst>
                <a:path w="93497" h="148846">
                  <a:moveTo>
                    <a:pt x="0" y="42114"/>
                  </a:moveTo>
                  <a:lnTo>
                    <a:pt x="0" y="100731"/>
                  </a:lnTo>
                  <a:lnTo>
                    <a:pt x="6240" y="121199"/>
                  </a:lnTo>
                  <a:lnTo>
                    <a:pt x="11179" y="129932"/>
                  </a:lnTo>
                  <a:lnTo>
                    <a:pt x="26026" y="142756"/>
                  </a:lnTo>
                  <a:lnTo>
                    <a:pt x="34898" y="147813"/>
                  </a:lnTo>
                  <a:lnTo>
                    <a:pt x="43152" y="148845"/>
                  </a:lnTo>
                  <a:lnTo>
                    <a:pt x="58564" y="143753"/>
                  </a:lnTo>
                  <a:lnTo>
                    <a:pt x="80394" y="122142"/>
                  </a:lnTo>
                  <a:lnTo>
                    <a:pt x="88373" y="100299"/>
                  </a:lnTo>
                  <a:lnTo>
                    <a:pt x="93496" y="48149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116850" y="2400497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1170" y="174075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171862" y="2531737"/>
              <a:ext cx="123973" cy="150211"/>
            </a:xfrm>
            <a:custGeom>
              <a:avLst/>
              <a:gdLst/>
              <a:ahLst/>
              <a:cxnLst/>
              <a:rect l="0" t="0" r="0" b="0"/>
              <a:pathLst>
                <a:path w="123973" h="150211">
                  <a:moveTo>
                    <a:pt x="81858" y="58273"/>
                  </a:moveTo>
                  <a:lnTo>
                    <a:pt x="67286" y="15581"/>
                  </a:lnTo>
                  <a:lnTo>
                    <a:pt x="61614" y="5245"/>
                  </a:lnTo>
                  <a:lnTo>
                    <a:pt x="54324" y="694"/>
                  </a:lnTo>
                  <a:lnTo>
                    <a:pt x="45954" y="0"/>
                  </a:lnTo>
                  <a:lnTo>
                    <a:pt x="36865" y="1877"/>
                  </a:lnTo>
                  <a:lnTo>
                    <a:pt x="29636" y="6638"/>
                  </a:lnTo>
                  <a:lnTo>
                    <a:pt x="18484" y="21286"/>
                  </a:lnTo>
                  <a:lnTo>
                    <a:pt x="5629" y="49263"/>
                  </a:lnTo>
                  <a:lnTo>
                    <a:pt x="0" y="85369"/>
                  </a:lnTo>
                  <a:lnTo>
                    <a:pt x="3922" y="120114"/>
                  </a:lnTo>
                  <a:lnTo>
                    <a:pt x="12514" y="138790"/>
                  </a:lnTo>
                  <a:lnTo>
                    <a:pt x="18082" y="147046"/>
                  </a:lnTo>
                  <a:lnTo>
                    <a:pt x="25302" y="150210"/>
                  </a:lnTo>
                  <a:lnTo>
                    <a:pt x="33626" y="149980"/>
                  </a:lnTo>
                  <a:lnTo>
                    <a:pt x="42684" y="147487"/>
                  </a:lnTo>
                  <a:lnTo>
                    <a:pt x="49893" y="142316"/>
                  </a:lnTo>
                  <a:lnTo>
                    <a:pt x="61022" y="127211"/>
                  </a:lnTo>
                  <a:lnTo>
                    <a:pt x="73865" y="98976"/>
                  </a:lnTo>
                  <a:lnTo>
                    <a:pt x="77699" y="95937"/>
                  </a:lnTo>
                  <a:lnTo>
                    <a:pt x="81425" y="97420"/>
                  </a:lnTo>
                  <a:lnTo>
                    <a:pt x="85079" y="101919"/>
                  </a:lnTo>
                  <a:lnTo>
                    <a:pt x="123972" y="1214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322672" y="2484725"/>
              <a:ext cx="99505" cy="172043"/>
            </a:xfrm>
            <a:custGeom>
              <a:avLst/>
              <a:gdLst/>
              <a:ahLst/>
              <a:cxnLst/>
              <a:rect l="0" t="0" r="0" b="0"/>
              <a:pathLst>
                <a:path w="99505" h="172043">
                  <a:moveTo>
                    <a:pt x="15276" y="84228"/>
                  </a:moveTo>
                  <a:lnTo>
                    <a:pt x="18396" y="126920"/>
                  </a:lnTo>
                  <a:lnTo>
                    <a:pt x="30895" y="172042"/>
                  </a:lnTo>
                  <a:lnTo>
                    <a:pt x="11417" y="114721"/>
                  </a:lnTo>
                  <a:lnTo>
                    <a:pt x="0" y="73484"/>
                  </a:lnTo>
                  <a:lnTo>
                    <a:pt x="1858" y="52547"/>
                  </a:lnTo>
                  <a:lnTo>
                    <a:pt x="6331" y="44390"/>
                  </a:lnTo>
                  <a:lnTo>
                    <a:pt x="20659" y="32207"/>
                  </a:lnTo>
                  <a:lnTo>
                    <a:pt x="78920" y="7382"/>
                  </a:lnTo>
                  <a:lnTo>
                    <a:pt x="995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616533" y="2495415"/>
              <a:ext cx="106954" cy="335886"/>
            </a:xfrm>
            <a:custGeom>
              <a:avLst/>
              <a:gdLst/>
              <a:ahLst/>
              <a:cxnLst/>
              <a:rect l="0" t="0" r="0" b="0"/>
              <a:pathLst>
                <a:path w="106954" h="335886">
                  <a:moveTo>
                    <a:pt x="16213" y="126180"/>
                  </a:moveTo>
                  <a:lnTo>
                    <a:pt x="16213" y="178231"/>
                  </a:lnTo>
                  <a:lnTo>
                    <a:pt x="19333" y="228170"/>
                  </a:lnTo>
                  <a:lnTo>
                    <a:pt x="30867" y="286967"/>
                  </a:lnTo>
                  <a:lnTo>
                    <a:pt x="35373" y="329539"/>
                  </a:lnTo>
                  <a:lnTo>
                    <a:pt x="34836" y="335452"/>
                  </a:lnTo>
                  <a:lnTo>
                    <a:pt x="33307" y="335885"/>
                  </a:lnTo>
                  <a:lnTo>
                    <a:pt x="31118" y="332664"/>
                  </a:lnTo>
                  <a:lnTo>
                    <a:pt x="24198" y="281259"/>
                  </a:lnTo>
                  <a:lnTo>
                    <a:pt x="12201" y="221804"/>
                  </a:lnTo>
                  <a:lnTo>
                    <a:pt x="7615" y="171021"/>
                  </a:lnTo>
                  <a:lnTo>
                    <a:pt x="0" y="108695"/>
                  </a:lnTo>
                  <a:lnTo>
                    <a:pt x="7334" y="47511"/>
                  </a:lnTo>
                  <a:lnTo>
                    <a:pt x="14607" y="24536"/>
                  </a:lnTo>
                  <a:lnTo>
                    <a:pt x="25638" y="6526"/>
                  </a:lnTo>
                  <a:lnTo>
                    <a:pt x="33025" y="1957"/>
                  </a:lnTo>
                  <a:lnTo>
                    <a:pt x="50591" y="0"/>
                  </a:lnTo>
                  <a:lnTo>
                    <a:pt x="66977" y="6149"/>
                  </a:lnTo>
                  <a:lnTo>
                    <a:pt x="82059" y="17851"/>
                  </a:lnTo>
                  <a:lnTo>
                    <a:pt x="96560" y="34750"/>
                  </a:lnTo>
                  <a:lnTo>
                    <a:pt x="104565" y="57079"/>
                  </a:lnTo>
                  <a:lnTo>
                    <a:pt x="106953" y="81431"/>
                  </a:lnTo>
                  <a:lnTo>
                    <a:pt x="104115" y="103952"/>
                  </a:lnTo>
                  <a:lnTo>
                    <a:pt x="92715" y="122540"/>
                  </a:lnTo>
                  <a:lnTo>
                    <a:pt x="72805" y="139920"/>
                  </a:lnTo>
                  <a:lnTo>
                    <a:pt x="58327" y="1472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770881" y="2526839"/>
              <a:ext cx="96816" cy="169809"/>
            </a:xfrm>
            <a:custGeom>
              <a:avLst/>
              <a:gdLst/>
              <a:ahLst/>
              <a:cxnLst/>
              <a:rect l="0" t="0" r="0" b="0"/>
              <a:pathLst>
                <a:path w="96816" h="169809">
                  <a:moveTo>
                    <a:pt x="72435" y="0"/>
                  </a:moveTo>
                  <a:lnTo>
                    <a:pt x="41152" y="9575"/>
                  </a:lnTo>
                  <a:lnTo>
                    <a:pt x="24997" y="20243"/>
                  </a:lnTo>
                  <a:lnTo>
                    <a:pt x="13137" y="35903"/>
                  </a:lnTo>
                  <a:lnTo>
                    <a:pt x="5136" y="55731"/>
                  </a:lnTo>
                  <a:lnTo>
                    <a:pt x="0" y="106588"/>
                  </a:lnTo>
                  <a:lnTo>
                    <a:pt x="1637" y="131601"/>
                  </a:lnTo>
                  <a:lnTo>
                    <a:pt x="10163" y="150516"/>
                  </a:lnTo>
                  <a:lnTo>
                    <a:pt x="24872" y="163602"/>
                  </a:lnTo>
                  <a:lnTo>
                    <a:pt x="33707" y="168730"/>
                  </a:lnTo>
                  <a:lnTo>
                    <a:pt x="41937" y="169808"/>
                  </a:lnTo>
                  <a:lnTo>
                    <a:pt x="57320" y="164768"/>
                  </a:lnTo>
                  <a:lnTo>
                    <a:pt x="79135" y="148776"/>
                  </a:lnTo>
                  <a:lnTo>
                    <a:pt x="94827" y="123630"/>
                  </a:lnTo>
                  <a:lnTo>
                    <a:pt x="96815" y="104080"/>
                  </a:lnTo>
                  <a:lnTo>
                    <a:pt x="88559" y="62933"/>
                  </a:lnTo>
                  <a:lnTo>
                    <a:pt x="79211" y="48247"/>
                  </a:lnTo>
                  <a:lnTo>
                    <a:pt x="61906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926784" y="2500193"/>
              <a:ext cx="116656" cy="163517"/>
            </a:xfrm>
            <a:custGeom>
              <a:avLst/>
              <a:gdLst/>
              <a:ahLst/>
              <a:cxnLst/>
              <a:rect l="0" t="0" r="0" b="0"/>
              <a:pathLst>
                <a:path w="116656" h="163517">
                  <a:moveTo>
                    <a:pt x="63931" y="5589"/>
                  </a:moveTo>
                  <a:lnTo>
                    <a:pt x="47163" y="0"/>
                  </a:lnTo>
                  <a:lnTo>
                    <a:pt x="39884" y="693"/>
                  </a:lnTo>
                  <a:lnTo>
                    <a:pt x="25557" y="7702"/>
                  </a:lnTo>
                  <a:lnTo>
                    <a:pt x="4338" y="24803"/>
                  </a:lnTo>
                  <a:lnTo>
                    <a:pt x="806" y="32436"/>
                  </a:lnTo>
                  <a:lnTo>
                    <a:pt x="0" y="50276"/>
                  </a:lnTo>
                  <a:lnTo>
                    <a:pt x="3763" y="57607"/>
                  </a:lnTo>
                  <a:lnTo>
                    <a:pt x="17302" y="68872"/>
                  </a:lnTo>
                  <a:lnTo>
                    <a:pt x="73056" y="89370"/>
                  </a:lnTo>
                  <a:lnTo>
                    <a:pt x="93723" y="97807"/>
                  </a:lnTo>
                  <a:lnTo>
                    <a:pt x="110707" y="109356"/>
                  </a:lnTo>
                  <a:lnTo>
                    <a:pt x="115002" y="116881"/>
                  </a:lnTo>
                  <a:lnTo>
                    <a:pt x="116655" y="134601"/>
                  </a:lnTo>
                  <a:lnTo>
                    <a:pt x="113118" y="141900"/>
                  </a:lnTo>
                  <a:lnTo>
                    <a:pt x="99830" y="153129"/>
                  </a:lnTo>
                  <a:lnTo>
                    <a:pt x="42874" y="1635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082979" y="2484725"/>
              <a:ext cx="106008" cy="165506"/>
            </a:xfrm>
            <a:custGeom>
              <a:avLst/>
              <a:gdLst/>
              <a:ahLst/>
              <a:cxnLst/>
              <a:rect l="0" t="0" r="0" b="0"/>
              <a:pathLst>
                <a:path w="106008" h="165506">
                  <a:moveTo>
                    <a:pt x="76191" y="0"/>
                  </a:moveTo>
                  <a:lnTo>
                    <a:pt x="33500" y="3120"/>
                  </a:lnTo>
                  <a:lnTo>
                    <a:pt x="23164" y="5589"/>
                  </a:lnTo>
                  <a:lnTo>
                    <a:pt x="15103" y="11915"/>
                  </a:lnTo>
                  <a:lnTo>
                    <a:pt x="3028" y="31422"/>
                  </a:lnTo>
                  <a:lnTo>
                    <a:pt x="0" y="52570"/>
                  </a:lnTo>
                  <a:lnTo>
                    <a:pt x="831" y="63122"/>
                  </a:lnTo>
                  <a:lnTo>
                    <a:pt x="4894" y="71327"/>
                  </a:lnTo>
                  <a:lnTo>
                    <a:pt x="18767" y="83564"/>
                  </a:lnTo>
                  <a:lnTo>
                    <a:pt x="39751" y="89782"/>
                  </a:lnTo>
                  <a:lnTo>
                    <a:pt x="62335" y="94885"/>
                  </a:lnTo>
                  <a:lnTo>
                    <a:pt x="88204" y="110912"/>
                  </a:lnTo>
                  <a:lnTo>
                    <a:pt x="103367" y="123774"/>
                  </a:lnTo>
                  <a:lnTo>
                    <a:pt x="106007" y="130479"/>
                  </a:lnTo>
                  <a:lnTo>
                    <a:pt x="105427" y="137289"/>
                  </a:lnTo>
                  <a:lnTo>
                    <a:pt x="102701" y="144168"/>
                  </a:lnTo>
                  <a:lnTo>
                    <a:pt x="90313" y="154932"/>
                  </a:lnTo>
                  <a:lnTo>
                    <a:pt x="71940" y="162445"/>
                  </a:lnTo>
                  <a:lnTo>
                    <a:pt x="39967" y="165505"/>
                  </a:lnTo>
                  <a:lnTo>
                    <a:pt x="34494" y="164149"/>
                  </a:lnTo>
                  <a:lnTo>
                    <a:pt x="23549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204296" y="2481464"/>
              <a:ext cx="124090" cy="171718"/>
            </a:xfrm>
            <a:custGeom>
              <a:avLst/>
              <a:gdLst/>
              <a:ahLst/>
              <a:cxnLst/>
              <a:rect l="0" t="0" r="0" b="0"/>
              <a:pathLst>
                <a:path w="124090" h="171718">
                  <a:moveTo>
                    <a:pt x="18045" y="76961"/>
                  </a:moveTo>
                  <a:lnTo>
                    <a:pt x="60737" y="73841"/>
                  </a:lnTo>
                  <a:lnTo>
                    <a:pt x="102388" y="62306"/>
                  </a:lnTo>
                  <a:lnTo>
                    <a:pt x="110539" y="56663"/>
                  </a:lnTo>
                  <a:lnTo>
                    <a:pt x="122714" y="41033"/>
                  </a:lnTo>
                  <a:lnTo>
                    <a:pt x="124089" y="33122"/>
                  </a:lnTo>
                  <a:lnTo>
                    <a:pt x="122667" y="25508"/>
                  </a:lnTo>
                  <a:lnTo>
                    <a:pt x="119378" y="18092"/>
                  </a:lnTo>
                  <a:lnTo>
                    <a:pt x="103246" y="6733"/>
                  </a:lnTo>
                  <a:lnTo>
                    <a:pt x="92394" y="2066"/>
                  </a:lnTo>
                  <a:lnTo>
                    <a:pt x="67857" y="0"/>
                  </a:lnTo>
                  <a:lnTo>
                    <a:pt x="54763" y="1087"/>
                  </a:lnTo>
                  <a:lnTo>
                    <a:pt x="33975" y="11654"/>
                  </a:lnTo>
                  <a:lnTo>
                    <a:pt x="18106" y="28048"/>
                  </a:lnTo>
                  <a:lnTo>
                    <a:pt x="7154" y="47033"/>
                  </a:lnTo>
                  <a:lnTo>
                    <a:pt x="0" y="83041"/>
                  </a:lnTo>
                  <a:lnTo>
                    <a:pt x="4566" y="106569"/>
                  </a:lnTo>
                  <a:lnTo>
                    <a:pt x="20291" y="136426"/>
                  </a:lnTo>
                  <a:lnTo>
                    <a:pt x="34251" y="151353"/>
                  </a:lnTo>
                  <a:lnTo>
                    <a:pt x="52154" y="161886"/>
                  </a:lnTo>
                  <a:lnTo>
                    <a:pt x="112802" y="1717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389299" y="2495253"/>
              <a:ext cx="96401" cy="147401"/>
            </a:xfrm>
            <a:custGeom>
              <a:avLst/>
              <a:gdLst/>
              <a:ahLst/>
              <a:cxnLst/>
              <a:rect l="0" t="0" r="0" b="0"/>
              <a:pathLst>
                <a:path w="96401" h="147401">
                  <a:moveTo>
                    <a:pt x="75198" y="0"/>
                  </a:moveTo>
                  <a:lnTo>
                    <a:pt x="36680" y="2340"/>
                  </a:lnTo>
                  <a:lnTo>
                    <a:pt x="18695" y="11179"/>
                  </a:lnTo>
                  <a:lnTo>
                    <a:pt x="6022" y="26026"/>
                  </a:lnTo>
                  <a:lnTo>
                    <a:pt x="1005" y="34898"/>
                  </a:lnTo>
                  <a:lnTo>
                    <a:pt x="0" y="43153"/>
                  </a:lnTo>
                  <a:lnTo>
                    <a:pt x="5121" y="58564"/>
                  </a:lnTo>
                  <a:lnTo>
                    <a:pt x="12103" y="63609"/>
                  </a:lnTo>
                  <a:lnTo>
                    <a:pt x="73881" y="82389"/>
                  </a:lnTo>
                  <a:lnTo>
                    <a:pt x="90600" y="93550"/>
                  </a:lnTo>
                  <a:lnTo>
                    <a:pt x="94825" y="100971"/>
                  </a:lnTo>
                  <a:lnTo>
                    <a:pt x="96400" y="118576"/>
                  </a:lnTo>
                  <a:lnTo>
                    <a:pt x="92842" y="125844"/>
                  </a:lnTo>
                  <a:lnTo>
                    <a:pt x="79531" y="137039"/>
                  </a:lnTo>
                  <a:lnTo>
                    <a:pt x="46717" y="144330"/>
                  </a:lnTo>
                  <a:lnTo>
                    <a:pt x="12027" y="1474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537384" y="2474197"/>
              <a:ext cx="94381" cy="150187"/>
            </a:xfrm>
            <a:custGeom>
              <a:avLst/>
              <a:gdLst/>
              <a:ahLst/>
              <a:cxnLst/>
              <a:rect l="0" t="0" r="0" b="0"/>
              <a:pathLst>
                <a:path w="94381" h="150187">
                  <a:moveTo>
                    <a:pt x="74512" y="0"/>
                  </a:moveTo>
                  <a:lnTo>
                    <a:pt x="21484" y="14654"/>
                  </a:lnTo>
                  <a:lnTo>
                    <a:pt x="13424" y="20298"/>
                  </a:lnTo>
                  <a:lnTo>
                    <a:pt x="1349" y="35927"/>
                  </a:lnTo>
                  <a:lnTo>
                    <a:pt x="0" y="43838"/>
                  </a:lnTo>
                  <a:lnTo>
                    <a:pt x="1441" y="51452"/>
                  </a:lnTo>
                  <a:lnTo>
                    <a:pt x="4741" y="58868"/>
                  </a:lnTo>
                  <a:lnTo>
                    <a:pt x="17767" y="70227"/>
                  </a:lnTo>
                  <a:lnTo>
                    <a:pt x="75076" y="97571"/>
                  </a:lnTo>
                  <a:lnTo>
                    <a:pt x="85417" y="103652"/>
                  </a:lnTo>
                  <a:lnTo>
                    <a:pt x="91140" y="111215"/>
                  </a:lnTo>
                  <a:lnTo>
                    <a:pt x="93786" y="119767"/>
                  </a:lnTo>
                  <a:lnTo>
                    <a:pt x="94380" y="128977"/>
                  </a:lnTo>
                  <a:lnTo>
                    <a:pt x="91267" y="136288"/>
                  </a:lnTo>
                  <a:lnTo>
                    <a:pt x="78450" y="147529"/>
                  </a:lnTo>
                  <a:lnTo>
                    <a:pt x="57935" y="150186"/>
                  </a:lnTo>
                  <a:lnTo>
                    <a:pt x="11341" y="147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687741" y="2547896"/>
              <a:ext cx="8384" cy="94758"/>
            </a:xfrm>
            <a:custGeom>
              <a:avLst/>
              <a:gdLst/>
              <a:ahLst/>
              <a:cxnLst/>
              <a:rect l="0" t="0" r="0" b="0"/>
              <a:pathLst>
                <a:path w="8384" h="94758">
                  <a:moveTo>
                    <a:pt x="8383" y="0"/>
                  </a:moveTo>
                  <a:lnTo>
                    <a:pt x="50" y="37478"/>
                  </a:lnTo>
                  <a:lnTo>
                    <a:pt x="0" y="59941"/>
                  </a:lnTo>
                  <a:lnTo>
                    <a:pt x="8383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696124" y="2453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738238" y="2484725"/>
              <a:ext cx="115815" cy="134347"/>
            </a:xfrm>
            <a:custGeom>
              <a:avLst/>
              <a:gdLst/>
              <a:ahLst/>
              <a:cxnLst/>
              <a:rect l="0" t="0" r="0" b="0"/>
              <a:pathLst>
                <a:path w="115815" h="134347">
                  <a:moveTo>
                    <a:pt x="0" y="0"/>
                  </a:moveTo>
                  <a:lnTo>
                    <a:pt x="19129" y="53875"/>
                  </a:lnTo>
                  <a:lnTo>
                    <a:pt x="49363" y="114752"/>
                  </a:lnTo>
                  <a:lnTo>
                    <a:pt x="61324" y="131329"/>
                  </a:lnTo>
                  <a:lnTo>
                    <a:pt x="67789" y="134346"/>
                  </a:lnTo>
                  <a:lnTo>
                    <a:pt x="74439" y="134018"/>
                  </a:lnTo>
                  <a:lnTo>
                    <a:pt x="81211" y="131459"/>
                  </a:lnTo>
                  <a:lnTo>
                    <a:pt x="91856" y="116138"/>
                  </a:lnTo>
                  <a:lnTo>
                    <a:pt x="99317" y="93731"/>
                  </a:lnTo>
                  <a:lnTo>
                    <a:pt x="107226" y="47457"/>
                  </a:lnTo>
                  <a:lnTo>
                    <a:pt x="115814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881189" y="2493688"/>
              <a:ext cx="114238" cy="151417"/>
            </a:xfrm>
            <a:custGeom>
              <a:avLst/>
              <a:gdLst/>
              <a:ahLst/>
              <a:cxnLst/>
              <a:rect l="0" t="0" r="0" b="0"/>
              <a:pathLst>
                <a:path w="114238" h="151417">
                  <a:moveTo>
                    <a:pt x="14976" y="33151"/>
                  </a:moveTo>
                  <a:lnTo>
                    <a:pt x="44285" y="62459"/>
                  </a:lnTo>
                  <a:lnTo>
                    <a:pt x="52063" y="65558"/>
                  </a:lnTo>
                  <a:lnTo>
                    <a:pt x="70064" y="65882"/>
                  </a:lnTo>
                  <a:lnTo>
                    <a:pt x="99929" y="53897"/>
                  </a:lnTo>
                  <a:lnTo>
                    <a:pt x="106706" y="45812"/>
                  </a:lnTo>
                  <a:lnTo>
                    <a:pt x="114237" y="24350"/>
                  </a:lnTo>
                  <a:lnTo>
                    <a:pt x="112736" y="15585"/>
                  </a:lnTo>
                  <a:lnTo>
                    <a:pt x="108225" y="8572"/>
                  </a:lnTo>
                  <a:lnTo>
                    <a:pt x="101708" y="2727"/>
                  </a:lnTo>
                  <a:lnTo>
                    <a:pt x="93855" y="0"/>
                  </a:lnTo>
                  <a:lnTo>
                    <a:pt x="75770" y="90"/>
                  </a:lnTo>
                  <a:lnTo>
                    <a:pt x="45857" y="12307"/>
                  </a:lnTo>
                  <a:lnTo>
                    <a:pt x="31431" y="27396"/>
                  </a:lnTo>
                  <a:lnTo>
                    <a:pt x="4968" y="86212"/>
                  </a:lnTo>
                  <a:lnTo>
                    <a:pt x="0" y="107037"/>
                  </a:lnTo>
                  <a:lnTo>
                    <a:pt x="1691" y="127990"/>
                  </a:lnTo>
                  <a:lnTo>
                    <a:pt x="6120" y="136151"/>
                  </a:lnTo>
                  <a:lnTo>
                    <a:pt x="20399" y="148339"/>
                  </a:lnTo>
                  <a:lnTo>
                    <a:pt x="41563" y="151416"/>
                  </a:lnTo>
                  <a:lnTo>
                    <a:pt x="99205" y="1489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990922" y="2389969"/>
              <a:ext cx="97661" cy="326384"/>
            </a:xfrm>
            <a:custGeom>
              <a:avLst/>
              <a:gdLst/>
              <a:ahLst/>
              <a:cxnLst/>
              <a:rect l="0" t="0" r="0" b="0"/>
              <a:pathLst>
                <a:path w="97661" h="326384">
                  <a:moveTo>
                    <a:pt x="0" y="0"/>
                  </a:moveTo>
                  <a:lnTo>
                    <a:pt x="56395" y="58735"/>
                  </a:lnTo>
                  <a:lnTo>
                    <a:pt x="85691" y="114998"/>
                  </a:lnTo>
                  <a:lnTo>
                    <a:pt x="97660" y="152746"/>
                  </a:lnTo>
                  <a:lnTo>
                    <a:pt x="97436" y="193567"/>
                  </a:lnTo>
                  <a:lnTo>
                    <a:pt x="75323" y="251831"/>
                  </a:lnTo>
                  <a:lnTo>
                    <a:pt x="55905" y="309541"/>
                  </a:lnTo>
                  <a:lnTo>
                    <a:pt x="52643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4" name="Freeform 83"/>
          <p:cNvSpPr/>
          <p:nvPr/>
        </p:nvSpPr>
        <p:spPr>
          <a:xfrm>
            <a:off x="2895468" y="1705616"/>
            <a:ext cx="770660" cy="103347"/>
          </a:xfrm>
          <a:custGeom>
            <a:avLst/>
            <a:gdLst/>
            <a:ahLst/>
            <a:cxnLst/>
            <a:rect l="0" t="0" r="0" b="0"/>
            <a:pathLst>
              <a:path w="770660" h="103347">
                <a:moveTo>
                  <a:pt x="84096" y="0"/>
                </a:moveTo>
                <a:lnTo>
                  <a:pt x="111652" y="7236"/>
                </a:lnTo>
                <a:lnTo>
                  <a:pt x="167875" y="9878"/>
                </a:lnTo>
                <a:lnTo>
                  <a:pt x="224387" y="10400"/>
                </a:lnTo>
                <a:lnTo>
                  <a:pt x="287846" y="11673"/>
                </a:lnTo>
                <a:lnTo>
                  <a:pt x="346655" y="18857"/>
                </a:lnTo>
                <a:lnTo>
                  <a:pt x="403332" y="20623"/>
                </a:lnTo>
                <a:lnTo>
                  <a:pt x="460757" y="20971"/>
                </a:lnTo>
                <a:lnTo>
                  <a:pt x="520973" y="24160"/>
                </a:lnTo>
                <a:lnTo>
                  <a:pt x="572946" y="30119"/>
                </a:lnTo>
                <a:lnTo>
                  <a:pt x="627102" y="32466"/>
                </a:lnTo>
                <a:lnTo>
                  <a:pt x="689220" y="40613"/>
                </a:lnTo>
                <a:lnTo>
                  <a:pt x="743007" y="42987"/>
                </a:lnTo>
                <a:lnTo>
                  <a:pt x="770659" y="48092"/>
                </a:lnTo>
                <a:lnTo>
                  <a:pt x="769922" y="47269"/>
                </a:lnTo>
                <a:lnTo>
                  <a:pt x="743523" y="37543"/>
                </a:lnTo>
                <a:lnTo>
                  <a:pt x="688873" y="31593"/>
                </a:lnTo>
                <a:lnTo>
                  <a:pt x="631804" y="23485"/>
                </a:lnTo>
                <a:lnTo>
                  <a:pt x="569881" y="21537"/>
                </a:lnTo>
                <a:lnTo>
                  <a:pt x="508561" y="19982"/>
                </a:lnTo>
                <a:lnTo>
                  <a:pt x="458518" y="13849"/>
                </a:lnTo>
                <a:lnTo>
                  <a:pt x="407816" y="11513"/>
                </a:lnTo>
                <a:lnTo>
                  <a:pt x="345050" y="10723"/>
                </a:lnTo>
                <a:lnTo>
                  <a:pt x="282262" y="4978"/>
                </a:lnTo>
                <a:lnTo>
                  <a:pt x="224799" y="983"/>
                </a:lnTo>
                <a:lnTo>
                  <a:pt x="168388" y="3314"/>
                </a:lnTo>
                <a:lnTo>
                  <a:pt x="141447" y="6152"/>
                </a:lnTo>
                <a:lnTo>
                  <a:pt x="79127" y="1041"/>
                </a:lnTo>
                <a:lnTo>
                  <a:pt x="25316" y="1376"/>
                </a:lnTo>
                <a:lnTo>
                  <a:pt x="1820" y="5681"/>
                </a:lnTo>
                <a:lnTo>
                  <a:pt x="0" y="8466"/>
                </a:lnTo>
                <a:lnTo>
                  <a:pt x="4635" y="11493"/>
                </a:lnTo>
                <a:lnTo>
                  <a:pt x="25384" y="16807"/>
                </a:lnTo>
                <a:lnTo>
                  <a:pt x="71119" y="19798"/>
                </a:lnTo>
                <a:lnTo>
                  <a:pt x="126265" y="19514"/>
                </a:lnTo>
                <a:lnTo>
                  <a:pt x="188006" y="15770"/>
                </a:lnTo>
                <a:lnTo>
                  <a:pt x="250851" y="20013"/>
                </a:lnTo>
                <a:lnTo>
                  <a:pt x="302221" y="20748"/>
                </a:lnTo>
                <a:lnTo>
                  <a:pt x="364746" y="28232"/>
                </a:lnTo>
                <a:lnTo>
                  <a:pt x="414996" y="31762"/>
                </a:lnTo>
                <a:lnTo>
                  <a:pt x="465760" y="38527"/>
                </a:lnTo>
                <a:lnTo>
                  <a:pt x="525428" y="41406"/>
                </a:lnTo>
                <a:lnTo>
                  <a:pt x="587863" y="47563"/>
                </a:lnTo>
                <a:lnTo>
                  <a:pt x="639163" y="51138"/>
                </a:lnTo>
                <a:lnTo>
                  <a:pt x="691408" y="52197"/>
                </a:lnTo>
                <a:lnTo>
                  <a:pt x="700710" y="50006"/>
                </a:lnTo>
                <a:lnTo>
                  <a:pt x="704573" y="46205"/>
                </a:lnTo>
                <a:lnTo>
                  <a:pt x="704807" y="41332"/>
                </a:lnTo>
                <a:lnTo>
                  <a:pt x="700285" y="38083"/>
                </a:lnTo>
                <a:lnTo>
                  <a:pt x="639483" y="24921"/>
                </a:lnTo>
                <a:lnTo>
                  <a:pt x="592456" y="22202"/>
                </a:lnTo>
                <a:lnTo>
                  <a:pt x="534589" y="20226"/>
                </a:lnTo>
                <a:lnTo>
                  <a:pt x="475329" y="13922"/>
                </a:lnTo>
                <a:lnTo>
                  <a:pt x="424755" y="11534"/>
                </a:lnTo>
                <a:lnTo>
                  <a:pt x="366356" y="11996"/>
                </a:lnTo>
                <a:lnTo>
                  <a:pt x="304600" y="17853"/>
                </a:lnTo>
                <a:lnTo>
                  <a:pt x="241848" y="20108"/>
                </a:lnTo>
                <a:lnTo>
                  <a:pt x="179971" y="20776"/>
                </a:lnTo>
                <a:lnTo>
                  <a:pt x="125242" y="20974"/>
                </a:lnTo>
                <a:lnTo>
                  <a:pt x="64235" y="21041"/>
                </a:lnTo>
                <a:lnTo>
                  <a:pt x="43683" y="22220"/>
                </a:lnTo>
                <a:lnTo>
                  <a:pt x="43116" y="24172"/>
                </a:lnTo>
                <a:lnTo>
                  <a:pt x="51845" y="29461"/>
                </a:lnTo>
                <a:lnTo>
                  <a:pt x="77660" y="37845"/>
                </a:lnTo>
                <a:lnTo>
                  <a:pt x="130831" y="41271"/>
                </a:lnTo>
                <a:lnTo>
                  <a:pt x="180222" y="41864"/>
                </a:lnTo>
                <a:lnTo>
                  <a:pt x="228781" y="42040"/>
                </a:lnTo>
                <a:lnTo>
                  <a:pt x="281522" y="47689"/>
                </a:lnTo>
                <a:lnTo>
                  <a:pt x="331716" y="51175"/>
                </a:lnTo>
                <a:lnTo>
                  <a:pt x="391042" y="57797"/>
                </a:lnTo>
                <a:lnTo>
                  <a:pt x="453074" y="67168"/>
                </a:lnTo>
                <a:lnTo>
                  <a:pt x="515907" y="71764"/>
                </a:lnTo>
                <a:lnTo>
                  <a:pt x="573389" y="78715"/>
                </a:lnTo>
                <a:lnTo>
                  <a:pt x="627465" y="82595"/>
                </a:lnTo>
                <a:lnTo>
                  <a:pt x="681329" y="92311"/>
                </a:lnTo>
                <a:lnTo>
                  <a:pt x="742071" y="103346"/>
                </a:lnTo>
                <a:lnTo>
                  <a:pt x="745015" y="102822"/>
                </a:lnTo>
                <a:lnTo>
                  <a:pt x="732687" y="99121"/>
                </a:lnTo>
                <a:lnTo>
                  <a:pt x="683179" y="95619"/>
                </a:lnTo>
                <a:lnTo>
                  <a:pt x="629320" y="93842"/>
                </a:lnTo>
                <a:lnTo>
                  <a:pt x="573457" y="87597"/>
                </a:lnTo>
                <a:lnTo>
                  <a:pt x="529318" y="85725"/>
                </a:lnTo>
                <a:lnTo>
                  <a:pt x="482404" y="84894"/>
                </a:lnTo>
                <a:lnTo>
                  <a:pt x="434257" y="84524"/>
                </a:lnTo>
                <a:lnTo>
                  <a:pt x="385563" y="84360"/>
                </a:lnTo>
                <a:lnTo>
                  <a:pt x="334467" y="78678"/>
                </a:lnTo>
                <a:lnTo>
                  <a:pt x="280333" y="75175"/>
                </a:lnTo>
                <a:lnTo>
                  <a:pt x="219840" y="74137"/>
                </a:lnTo>
                <a:lnTo>
                  <a:pt x="163051" y="73829"/>
                </a:lnTo>
                <a:lnTo>
                  <a:pt x="99866" y="73725"/>
                </a:lnTo>
                <a:lnTo>
                  <a:pt x="65892" y="73707"/>
                </a:lnTo>
                <a:lnTo>
                  <a:pt x="125079" y="66465"/>
                </a:lnTo>
                <a:lnTo>
                  <a:pt x="179298" y="64147"/>
                </a:lnTo>
                <a:lnTo>
                  <a:pt x="228378" y="63460"/>
                </a:lnTo>
                <a:lnTo>
                  <a:pt x="282824" y="64427"/>
                </a:lnTo>
                <a:lnTo>
                  <a:pt x="343800" y="71521"/>
                </a:lnTo>
                <a:lnTo>
                  <a:pt x="386433" y="73054"/>
                </a:lnTo>
                <a:lnTo>
                  <a:pt x="410480" y="737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 84"/>
          <p:cNvSpPr/>
          <p:nvPr/>
        </p:nvSpPr>
        <p:spPr>
          <a:xfrm>
            <a:off x="5674860" y="2716352"/>
            <a:ext cx="1284478" cy="31586"/>
          </a:xfrm>
          <a:custGeom>
            <a:avLst/>
            <a:gdLst/>
            <a:ahLst/>
            <a:cxnLst/>
            <a:rect l="0" t="0" r="0" b="0"/>
            <a:pathLst>
              <a:path w="1284478" h="31586">
                <a:moveTo>
                  <a:pt x="1284477" y="0"/>
                </a:moveTo>
                <a:lnTo>
                  <a:pt x="1225859" y="0"/>
                </a:lnTo>
                <a:lnTo>
                  <a:pt x="1164450" y="0"/>
                </a:lnTo>
                <a:lnTo>
                  <a:pt x="1106047" y="0"/>
                </a:lnTo>
                <a:lnTo>
                  <a:pt x="1049449" y="0"/>
                </a:lnTo>
                <a:lnTo>
                  <a:pt x="992040" y="0"/>
                </a:lnTo>
                <a:lnTo>
                  <a:pt x="928708" y="0"/>
                </a:lnTo>
                <a:lnTo>
                  <a:pt x="870790" y="0"/>
                </a:lnTo>
                <a:lnTo>
                  <a:pt x="813119" y="0"/>
                </a:lnTo>
                <a:lnTo>
                  <a:pt x="763710" y="0"/>
                </a:lnTo>
                <a:lnTo>
                  <a:pt x="712025" y="1170"/>
                </a:lnTo>
                <a:lnTo>
                  <a:pt x="660836" y="7236"/>
                </a:lnTo>
                <a:lnTo>
                  <a:pt x="601025" y="9878"/>
                </a:lnTo>
                <a:lnTo>
                  <a:pt x="544150" y="10400"/>
                </a:lnTo>
                <a:lnTo>
                  <a:pt x="486686" y="10503"/>
                </a:lnTo>
                <a:lnTo>
                  <a:pt x="426462" y="13643"/>
                </a:lnTo>
                <a:lnTo>
                  <a:pt x="374488" y="19593"/>
                </a:lnTo>
                <a:lnTo>
                  <a:pt x="311925" y="20768"/>
                </a:lnTo>
                <a:lnTo>
                  <a:pt x="253294" y="21000"/>
                </a:lnTo>
                <a:lnTo>
                  <a:pt x="189810" y="27115"/>
                </a:lnTo>
                <a:lnTo>
                  <a:pt x="136236" y="22600"/>
                </a:lnTo>
                <a:lnTo>
                  <a:pt x="80593" y="21362"/>
                </a:lnTo>
                <a:lnTo>
                  <a:pt x="28051" y="22287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4421969" y="2716352"/>
            <a:ext cx="947565" cy="42107"/>
          </a:xfrm>
          <a:custGeom>
            <a:avLst/>
            <a:gdLst/>
            <a:ahLst/>
            <a:cxnLst/>
            <a:rect l="0" t="0" r="0" b="0"/>
            <a:pathLst>
              <a:path w="947565" h="42107">
                <a:moveTo>
                  <a:pt x="947564" y="0"/>
                </a:moveTo>
                <a:lnTo>
                  <a:pt x="910086" y="8333"/>
                </a:lnTo>
                <a:lnTo>
                  <a:pt x="858663" y="10095"/>
                </a:lnTo>
                <a:lnTo>
                  <a:pt x="803445" y="17678"/>
                </a:lnTo>
                <a:lnTo>
                  <a:pt x="744358" y="20390"/>
                </a:lnTo>
                <a:lnTo>
                  <a:pt x="693943" y="23979"/>
                </a:lnTo>
                <a:lnTo>
                  <a:pt x="645080" y="29332"/>
                </a:lnTo>
                <a:lnTo>
                  <a:pt x="586647" y="31140"/>
                </a:lnTo>
                <a:lnTo>
                  <a:pt x="538549" y="37043"/>
                </a:lnTo>
                <a:lnTo>
                  <a:pt x="478300" y="41112"/>
                </a:lnTo>
                <a:lnTo>
                  <a:pt x="418219" y="41916"/>
                </a:lnTo>
                <a:lnTo>
                  <a:pt x="355962" y="42075"/>
                </a:lnTo>
                <a:lnTo>
                  <a:pt x="298604" y="42106"/>
                </a:lnTo>
                <a:lnTo>
                  <a:pt x="242214" y="38993"/>
                </a:lnTo>
                <a:lnTo>
                  <a:pt x="186015" y="33049"/>
                </a:lnTo>
                <a:lnTo>
                  <a:pt x="129853" y="31874"/>
                </a:lnTo>
                <a:lnTo>
                  <a:pt x="73700" y="31643"/>
                </a:lnTo>
                <a:lnTo>
                  <a:pt x="34705" y="31602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515896" y="2916393"/>
            <a:ext cx="758053" cy="31581"/>
          </a:xfrm>
          <a:custGeom>
            <a:avLst/>
            <a:gdLst/>
            <a:ahLst/>
            <a:cxnLst/>
            <a:rect l="0" t="0" r="0" b="0"/>
            <a:pathLst>
              <a:path w="758053" h="31581">
                <a:moveTo>
                  <a:pt x="758052" y="0"/>
                </a:moveTo>
                <a:lnTo>
                  <a:pt x="715360" y="3120"/>
                </a:lnTo>
                <a:lnTo>
                  <a:pt x="654814" y="16789"/>
                </a:lnTo>
                <a:lnTo>
                  <a:pt x="596716" y="23334"/>
                </a:lnTo>
                <a:lnTo>
                  <a:pt x="534850" y="29956"/>
                </a:lnTo>
                <a:lnTo>
                  <a:pt x="477570" y="31264"/>
                </a:lnTo>
                <a:lnTo>
                  <a:pt x="418075" y="31522"/>
                </a:lnTo>
                <a:lnTo>
                  <a:pt x="367589" y="31567"/>
                </a:lnTo>
                <a:lnTo>
                  <a:pt x="315586" y="31580"/>
                </a:lnTo>
                <a:lnTo>
                  <a:pt x="263133" y="28465"/>
                </a:lnTo>
                <a:lnTo>
                  <a:pt x="210546" y="23252"/>
                </a:lnTo>
                <a:lnTo>
                  <a:pt x="154801" y="21708"/>
                </a:lnTo>
                <a:lnTo>
                  <a:pt x="93830" y="21250"/>
                </a:lnTo>
                <a:lnTo>
                  <a:pt x="40670" y="17995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2" name="Group 101"/>
          <p:cNvGrpSpPr/>
          <p:nvPr/>
        </p:nvGrpSpPr>
        <p:grpSpPr>
          <a:xfrm>
            <a:off x="2877040" y="3092043"/>
            <a:ext cx="2829406" cy="453172"/>
            <a:chOff x="2877040" y="3092043"/>
            <a:chExt cx="2829406" cy="453172"/>
          </a:xfrm>
        </p:grpSpPr>
        <p:sp>
          <p:nvSpPr>
            <p:cNvPr id="88" name="Freeform 87"/>
            <p:cNvSpPr/>
            <p:nvPr/>
          </p:nvSpPr>
          <p:spPr>
            <a:xfrm>
              <a:off x="2877040" y="3092043"/>
              <a:ext cx="289417" cy="453172"/>
            </a:xfrm>
            <a:custGeom>
              <a:avLst/>
              <a:gdLst/>
              <a:ahLst/>
              <a:cxnLst/>
              <a:rect l="0" t="0" r="0" b="0"/>
              <a:pathLst>
                <a:path w="289417" h="453172">
                  <a:moveTo>
                    <a:pt x="207809" y="55977"/>
                  </a:moveTo>
                  <a:lnTo>
                    <a:pt x="189829" y="31931"/>
                  </a:lnTo>
                  <a:lnTo>
                    <a:pt x="163487" y="11678"/>
                  </a:lnTo>
                  <a:lnTo>
                    <a:pt x="143657" y="1973"/>
                  </a:lnTo>
                  <a:lnTo>
                    <a:pt x="120026" y="0"/>
                  </a:lnTo>
                  <a:lnTo>
                    <a:pt x="72316" y="8265"/>
                  </a:lnTo>
                  <a:lnTo>
                    <a:pt x="53614" y="20734"/>
                  </a:lnTo>
                  <a:lnTo>
                    <a:pt x="16448" y="60175"/>
                  </a:lnTo>
                  <a:lnTo>
                    <a:pt x="6557" y="78900"/>
                  </a:lnTo>
                  <a:lnTo>
                    <a:pt x="0" y="114762"/>
                  </a:lnTo>
                  <a:lnTo>
                    <a:pt x="3647" y="155023"/>
                  </a:lnTo>
                  <a:lnTo>
                    <a:pt x="17725" y="190999"/>
                  </a:lnTo>
                  <a:lnTo>
                    <a:pt x="33250" y="206844"/>
                  </a:lnTo>
                  <a:lnTo>
                    <a:pt x="42304" y="212707"/>
                  </a:lnTo>
                  <a:lnTo>
                    <a:pt x="61722" y="216102"/>
                  </a:lnTo>
                  <a:lnTo>
                    <a:pt x="123696" y="202645"/>
                  </a:lnTo>
                  <a:lnTo>
                    <a:pt x="144690" y="198372"/>
                  </a:lnTo>
                  <a:lnTo>
                    <a:pt x="197288" y="208075"/>
                  </a:lnTo>
                  <a:lnTo>
                    <a:pt x="228868" y="223356"/>
                  </a:lnTo>
                  <a:lnTo>
                    <a:pt x="243685" y="239162"/>
                  </a:lnTo>
                  <a:lnTo>
                    <a:pt x="283190" y="299842"/>
                  </a:lnTo>
                  <a:lnTo>
                    <a:pt x="289416" y="335814"/>
                  </a:lnTo>
                  <a:lnTo>
                    <a:pt x="284633" y="359333"/>
                  </a:lnTo>
                  <a:lnTo>
                    <a:pt x="255967" y="412517"/>
                  </a:lnTo>
                  <a:lnTo>
                    <a:pt x="242471" y="429299"/>
                  </a:lnTo>
                  <a:lnTo>
                    <a:pt x="216130" y="446311"/>
                  </a:lnTo>
                  <a:lnTo>
                    <a:pt x="180509" y="453171"/>
                  </a:lnTo>
                  <a:lnTo>
                    <a:pt x="125171" y="447347"/>
                  </a:lnTo>
                  <a:lnTo>
                    <a:pt x="113053" y="4455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284891" y="3390176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19" y="42691"/>
                  </a:lnTo>
                  <a:lnTo>
                    <a:pt x="10722" y="99728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274362" y="32533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397484" y="3292646"/>
              <a:ext cx="161276" cy="185590"/>
            </a:xfrm>
            <a:custGeom>
              <a:avLst/>
              <a:gdLst/>
              <a:ahLst/>
              <a:cxnLst/>
              <a:rect l="0" t="0" r="0" b="0"/>
              <a:pathLst>
                <a:path w="161276" h="185590">
                  <a:moveTo>
                    <a:pt x="76920" y="13302"/>
                  </a:moveTo>
                  <a:lnTo>
                    <a:pt x="65741" y="2123"/>
                  </a:lnTo>
                  <a:lnTo>
                    <a:pt x="58939" y="0"/>
                  </a:lnTo>
                  <a:lnTo>
                    <a:pt x="42022" y="761"/>
                  </a:lnTo>
                  <a:lnTo>
                    <a:pt x="25925" y="8118"/>
                  </a:lnTo>
                  <a:lnTo>
                    <a:pt x="18357" y="13356"/>
                  </a:lnTo>
                  <a:lnTo>
                    <a:pt x="6828" y="28533"/>
                  </a:lnTo>
                  <a:lnTo>
                    <a:pt x="2116" y="37494"/>
                  </a:lnTo>
                  <a:lnTo>
                    <a:pt x="0" y="56810"/>
                  </a:lnTo>
                  <a:lnTo>
                    <a:pt x="1073" y="66873"/>
                  </a:lnTo>
                  <a:lnTo>
                    <a:pt x="6468" y="73583"/>
                  </a:lnTo>
                  <a:lnTo>
                    <a:pt x="24941" y="81037"/>
                  </a:lnTo>
                  <a:lnTo>
                    <a:pt x="85340" y="89335"/>
                  </a:lnTo>
                  <a:lnTo>
                    <a:pt x="118409" y="101341"/>
                  </a:lnTo>
                  <a:lnTo>
                    <a:pt x="155435" y="126359"/>
                  </a:lnTo>
                  <a:lnTo>
                    <a:pt x="159679" y="134296"/>
                  </a:lnTo>
                  <a:lnTo>
                    <a:pt x="161275" y="152475"/>
                  </a:lnTo>
                  <a:lnTo>
                    <a:pt x="157723" y="159896"/>
                  </a:lnTo>
                  <a:lnTo>
                    <a:pt x="144418" y="171262"/>
                  </a:lnTo>
                  <a:lnTo>
                    <a:pt x="117196" y="184237"/>
                  </a:lnTo>
                  <a:lnTo>
                    <a:pt x="97160" y="185589"/>
                  </a:lnTo>
                  <a:lnTo>
                    <a:pt x="34806" y="1817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653822" y="3179606"/>
              <a:ext cx="31153" cy="284270"/>
            </a:xfrm>
            <a:custGeom>
              <a:avLst/>
              <a:gdLst/>
              <a:ahLst/>
              <a:cxnLst/>
              <a:rect l="0" t="0" r="0" b="0"/>
              <a:pathLst>
                <a:path w="31153" h="284270">
                  <a:moveTo>
                    <a:pt x="10095" y="0"/>
                  </a:moveTo>
                  <a:lnTo>
                    <a:pt x="1761" y="37478"/>
                  </a:lnTo>
                  <a:lnTo>
                    <a:pt x="0" y="94490"/>
                  </a:lnTo>
                  <a:lnTo>
                    <a:pt x="8057" y="153672"/>
                  </a:lnTo>
                  <a:lnTo>
                    <a:pt x="17794" y="213542"/>
                  </a:lnTo>
                  <a:lnTo>
                    <a:pt x="22905" y="254734"/>
                  </a:lnTo>
                  <a:lnTo>
                    <a:pt x="31152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579689" y="3274362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85306" y="5590"/>
                  </a:lnTo>
                  <a:lnTo>
                    <a:pt x="31727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796812" y="3248638"/>
              <a:ext cx="143251" cy="162596"/>
            </a:xfrm>
            <a:custGeom>
              <a:avLst/>
              <a:gdLst/>
              <a:ahLst/>
              <a:cxnLst/>
              <a:rect l="0" t="0" r="0" b="0"/>
              <a:pathLst>
                <a:path w="143251" h="162596">
                  <a:moveTo>
                    <a:pt x="3975" y="88895"/>
                  </a:moveTo>
                  <a:lnTo>
                    <a:pt x="41453" y="80562"/>
                  </a:lnTo>
                  <a:lnTo>
                    <a:pt x="98121" y="70250"/>
                  </a:lnTo>
                  <a:lnTo>
                    <a:pt x="119517" y="63841"/>
                  </a:lnTo>
                  <a:lnTo>
                    <a:pt x="127796" y="58154"/>
                  </a:lnTo>
                  <a:lnTo>
                    <a:pt x="140115" y="42477"/>
                  </a:lnTo>
                  <a:lnTo>
                    <a:pt x="143250" y="23811"/>
                  </a:lnTo>
                  <a:lnTo>
                    <a:pt x="142449" y="13920"/>
                  </a:lnTo>
                  <a:lnTo>
                    <a:pt x="137235" y="7327"/>
                  </a:lnTo>
                  <a:lnTo>
                    <a:pt x="118964" y="0"/>
                  </a:lnTo>
                  <a:lnTo>
                    <a:pt x="82370" y="1465"/>
                  </a:lnTo>
                  <a:lnTo>
                    <a:pt x="61824" y="9483"/>
                  </a:lnTo>
                  <a:lnTo>
                    <a:pt x="29570" y="33694"/>
                  </a:lnTo>
                  <a:lnTo>
                    <a:pt x="13379" y="59672"/>
                  </a:lnTo>
                  <a:lnTo>
                    <a:pt x="1172" y="89595"/>
                  </a:lnTo>
                  <a:lnTo>
                    <a:pt x="0" y="110263"/>
                  </a:lnTo>
                  <a:lnTo>
                    <a:pt x="1325" y="120688"/>
                  </a:lnTo>
                  <a:lnTo>
                    <a:pt x="5718" y="128808"/>
                  </a:lnTo>
                  <a:lnTo>
                    <a:pt x="19958" y="140950"/>
                  </a:lnTo>
                  <a:lnTo>
                    <a:pt x="47705" y="154362"/>
                  </a:lnTo>
                  <a:lnTo>
                    <a:pt x="107278" y="161511"/>
                  </a:lnTo>
                  <a:lnTo>
                    <a:pt x="140846" y="1625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032414" y="3263834"/>
              <a:ext cx="105286" cy="140638"/>
            </a:xfrm>
            <a:custGeom>
              <a:avLst/>
              <a:gdLst/>
              <a:ahLst/>
              <a:cxnLst/>
              <a:rect l="0" t="0" r="0" b="0"/>
              <a:pathLst>
                <a:path w="105286" h="140638">
                  <a:moveTo>
                    <a:pt x="0" y="84228"/>
                  </a:moveTo>
                  <a:lnTo>
                    <a:pt x="14573" y="126919"/>
                  </a:lnTo>
                  <a:lnTo>
                    <a:pt x="22854" y="140637"/>
                  </a:lnTo>
                  <a:lnTo>
                    <a:pt x="23425" y="139381"/>
                  </a:lnTo>
                  <a:lnTo>
                    <a:pt x="12131" y="77553"/>
                  </a:lnTo>
                  <a:lnTo>
                    <a:pt x="16592" y="43255"/>
                  </a:lnTo>
                  <a:lnTo>
                    <a:pt x="21590" y="34686"/>
                  </a:lnTo>
                  <a:lnTo>
                    <a:pt x="36502" y="22045"/>
                  </a:lnTo>
                  <a:lnTo>
                    <a:pt x="73501" y="556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158756" y="3095378"/>
              <a:ext cx="73700" cy="94757"/>
            </a:xfrm>
            <a:custGeom>
              <a:avLst/>
              <a:gdLst/>
              <a:ahLst/>
              <a:cxnLst/>
              <a:rect l="0" t="0" r="0" b="0"/>
              <a:pathLst>
                <a:path w="73700" h="94757">
                  <a:moveTo>
                    <a:pt x="0" y="0"/>
                  </a:moveTo>
                  <a:lnTo>
                    <a:pt x="24047" y="9575"/>
                  </a:lnTo>
                  <a:lnTo>
                    <a:pt x="38373" y="20243"/>
                  </a:lnTo>
                  <a:lnTo>
                    <a:pt x="54004" y="44992"/>
                  </a:lnTo>
                  <a:lnTo>
                    <a:pt x="73699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372157" y="3166059"/>
              <a:ext cx="189716" cy="266232"/>
            </a:xfrm>
            <a:custGeom>
              <a:avLst/>
              <a:gdLst/>
              <a:ahLst/>
              <a:cxnLst/>
              <a:rect l="0" t="0" r="0" b="0"/>
              <a:pathLst>
                <a:path w="189716" h="266232">
                  <a:moveTo>
                    <a:pt x="91925" y="13547"/>
                  </a:moveTo>
                  <a:lnTo>
                    <a:pt x="75158" y="2369"/>
                  </a:lnTo>
                  <a:lnTo>
                    <a:pt x="57567" y="0"/>
                  </a:lnTo>
                  <a:lnTo>
                    <a:pt x="47963" y="1006"/>
                  </a:lnTo>
                  <a:lnTo>
                    <a:pt x="31053" y="8363"/>
                  </a:lnTo>
                  <a:lnTo>
                    <a:pt x="23268" y="13600"/>
                  </a:lnTo>
                  <a:lnTo>
                    <a:pt x="11498" y="28779"/>
                  </a:lnTo>
                  <a:lnTo>
                    <a:pt x="3538" y="48393"/>
                  </a:lnTo>
                  <a:lnTo>
                    <a:pt x="0" y="72708"/>
                  </a:lnTo>
                  <a:lnTo>
                    <a:pt x="4666" y="92873"/>
                  </a:lnTo>
                  <a:lnTo>
                    <a:pt x="9186" y="101526"/>
                  </a:lnTo>
                  <a:lnTo>
                    <a:pt x="16879" y="107295"/>
                  </a:lnTo>
                  <a:lnTo>
                    <a:pt x="37904" y="113704"/>
                  </a:lnTo>
                  <a:lnTo>
                    <a:pt x="94864" y="112943"/>
                  </a:lnTo>
                  <a:lnTo>
                    <a:pt x="143069" y="123258"/>
                  </a:lnTo>
                  <a:lnTo>
                    <a:pt x="161839" y="136007"/>
                  </a:lnTo>
                  <a:lnTo>
                    <a:pt x="176811" y="153371"/>
                  </a:lnTo>
                  <a:lnTo>
                    <a:pt x="187364" y="172787"/>
                  </a:lnTo>
                  <a:lnTo>
                    <a:pt x="189715" y="196234"/>
                  </a:lnTo>
                  <a:lnTo>
                    <a:pt x="188704" y="209038"/>
                  </a:lnTo>
                  <a:lnTo>
                    <a:pt x="184521" y="218744"/>
                  </a:lnTo>
                  <a:lnTo>
                    <a:pt x="170514" y="232647"/>
                  </a:lnTo>
                  <a:lnTo>
                    <a:pt x="142897" y="247052"/>
                  </a:lnTo>
                  <a:lnTo>
                    <a:pt x="81278" y="262896"/>
                  </a:lnTo>
                  <a:lnTo>
                    <a:pt x="60340" y="2662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951500" y="3169077"/>
              <a:ext cx="144293" cy="275027"/>
            </a:xfrm>
            <a:custGeom>
              <a:avLst/>
              <a:gdLst/>
              <a:ahLst/>
              <a:cxnLst/>
              <a:rect l="0" t="0" r="0" b="0"/>
              <a:pathLst>
                <a:path w="144293" h="275027">
                  <a:moveTo>
                    <a:pt x="17950" y="105285"/>
                  </a:moveTo>
                  <a:lnTo>
                    <a:pt x="27015" y="163902"/>
                  </a:lnTo>
                  <a:lnTo>
                    <a:pt x="36619" y="223619"/>
                  </a:lnTo>
                  <a:lnTo>
                    <a:pt x="44759" y="275026"/>
                  </a:lnTo>
                  <a:lnTo>
                    <a:pt x="27994" y="216925"/>
                  </a:lnTo>
                  <a:lnTo>
                    <a:pt x="10868" y="158764"/>
                  </a:lnTo>
                  <a:lnTo>
                    <a:pt x="0" y="112860"/>
                  </a:lnTo>
                  <a:lnTo>
                    <a:pt x="934" y="75944"/>
                  </a:lnTo>
                  <a:lnTo>
                    <a:pt x="6878" y="54810"/>
                  </a:lnTo>
                  <a:lnTo>
                    <a:pt x="17318" y="37618"/>
                  </a:lnTo>
                  <a:lnTo>
                    <a:pt x="32877" y="25298"/>
                  </a:lnTo>
                  <a:lnTo>
                    <a:pt x="71462" y="7857"/>
                  </a:lnTo>
                  <a:lnTo>
                    <a:pt x="125444" y="1035"/>
                  </a:lnTo>
                  <a:lnTo>
                    <a:pt x="14429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091639" y="3232248"/>
              <a:ext cx="127603" cy="193685"/>
            </a:xfrm>
            <a:custGeom>
              <a:avLst/>
              <a:gdLst/>
              <a:ahLst/>
              <a:cxnLst/>
              <a:rect l="0" t="0" r="0" b="0"/>
              <a:pathLst>
                <a:path w="127603" h="193685">
                  <a:moveTo>
                    <a:pt x="109438" y="10529"/>
                  </a:moveTo>
                  <a:lnTo>
                    <a:pt x="56411" y="25183"/>
                  </a:lnTo>
                  <a:lnTo>
                    <a:pt x="38687" y="38099"/>
                  </a:lnTo>
                  <a:lnTo>
                    <a:pt x="24181" y="55538"/>
                  </a:lnTo>
                  <a:lnTo>
                    <a:pt x="5337" y="98448"/>
                  </a:lnTo>
                  <a:lnTo>
                    <a:pt x="0" y="123303"/>
                  </a:lnTo>
                  <a:lnTo>
                    <a:pt x="1528" y="146049"/>
                  </a:lnTo>
                  <a:lnTo>
                    <a:pt x="14554" y="178584"/>
                  </a:lnTo>
                  <a:lnTo>
                    <a:pt x="22786" y="185737"/>
                  </a:lnTo>
                  <a:lnTo>
                    <a:pt x="44410" y="193684"/>
                  </a:lnTo>
                  <a:lnTo>
                    <a:pt x="66499" y="190977"/>
                  </a:lnTo>
                  <a:lnTo>
                    <a:pt x="86844" y="180805"/>
                  </a:lnTo>
                  <a:lnTo>
                    <a:pt x="103686" y="164586"/>
                  </a:lnTo>
                  <a:lnTo>
                    <a:pt x="120732" y="135724"/>
                  </a:lnTo>
                  <a:lnTo>
                    <a:pt x="127602" y="99356"/>
                  </a:lnTo>
                  <a:lnTo>
                    <a:pt x="124049" y="58945"/>
                  </a:lnTo>
                  <a:lnTo>
                    <a:pt x="115542" y="37507"/>
                  </a:lnTo>
                  <a:lnTo>
                    <a:pt x="103838" y="15403"/>
                  </a:lnTo>
                  <a:lnTo>
                    <a:pt x="989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267229" y="3263834"/>
              <a:ext cx="137830" cy="201096"/>
            </a:xfrm>
            <a:custGeom>
              <a:avLst/>
              <a:gdLst/>
              <a:ahLst/>
              <a:cxnLst/>
              <a:rect l="0" t="0" r="0" b="0"/>
              <a:pathLst>
                <a:path w="137830" h="201096">
                  <a:moveTo>
                    <a:pt x="60190" y="0"/>
                  </a:moveTo>
                  <a:lnTo>
                    <a:pt x="36144" y="17981"/>
                  </a:lnTo>
                  <a:lnTo>
                    <a:pt x="15891" y="44322"/>
                  </a:lnTo>
                  <a:lnTo>
                    <a:pt x="3131" y="75523"/>
                  </a:lnTo>
                  <a:lnTo>
                    <a:pt x="0" y="115054"/>
                  </a:lnTo>
                  <a:lnTo>
                    <a:pt x="3414" y="146672"/>
                  </a:lnTo>
                  <a:lnTo>
                    <a:pt x="15069" y="170862"/>
                  </a:lnTo>
                  <a:lnTo>
                    <a:pt x="31947" y="188243"/>
                  </a:lnTo>
                  <a:lnTo>
                    <a:pt x="51147" y="199867"/>
                  </a:lnTo>
                  <a:lnTo>
                    <a:pt x="61181" y="201095"/>
                  </a:lnTo>
                  <a:lnTo>
                    <a:pt x="81687" y="196220"/>
                  </a:lnTo>
                  <a:lnTo>
                    <a:pt x="99381" y="183135"/>
                  </a:lnTo>
                  <a:lnTo>
                    <a:pt x="113873" y="165621"/>
                  </a:lnTo>
                  <a:lnTo>
                    <a:pt x="136612" y="115440"/>
                  </a:lnTo>
                  <a:lnTo>
                    <a:pt x="137829" y="94591"/>
                  </a:lnTo>
                  <a:lnTo>
                    <a:pt x="133301" y="73626"/>
                  </a:lnTo>
                  <a:lnTo>
                    <a:pt x="117598" y="43262"/>
                  </a:lnTo>
                  <a:lnTo>
                    <a:pt x="91776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422176" y="3271879"/>
              <a:ext cx="284270" cy="200190"/>
            </a:xfrm>
            <a:custGeom>
              <a:avLst/>
              <a:gdLst/>
              <a:ahLst/>
              <a:cxnLst/>
              <a:rect l="0" t="0" r="0" b="0"/>
              <a:pathLst>
                <a:path w="284270" h="200190">
                  <a:moveTo>
                    <a:pt x="0" y="97240"/>
                  </a:moveTo>
                  <a:lnTo>
                    <a:pt x="5589" y="159332"/>
                  </a:lnTo>
                  <a:lnTo>
                    <a:pt x="9552" y="200189"/>
                  </a:lnTo>
                  <a:lnTo>
                    <a:pt x="11612" y="140656"/>
                  </a:lnTo>
                  <a:lnTo>
                    <a:pt x="25171" y="77972"/>
                  </a:lnTo>
                  <a:lnTo>
                    <a:pt x="40863" y="50717"/>
                  </a:lnTo>
                  <a:lnTo>
                    <a:pt x="48299" y="47507"/>
                  </a:lnTo>
                  <a:lnTo>
                    <a:pt x="56766" y="47707"/>
                  </a:lnTo>
                  <a:lnTo>
                    <a:pt x="65920" y="50180"/>
                  </a:lnTo>
                  <a:lnTo>
                    <a:pt x="73192" y="56508"/>
                  </a:lnTo>
                  <a:lnTo>
                    <a:pt x="93270" y="97166"/>
                  </a:lnTo>
                  <a:lnTo>
                    <a:pt x="98775" y="111245"/>
                  </a:lnTo>
                  <a:lnTo>
                    <a:pt x="97637" y="99440"/>
                  </a:lnTo>
                  <a:lnTo>
                    <a:pt x="109636" y="54029"/>
                  </a:lnTo>
                  <a:lnTo>
                    <a:pt x="125161" y="23215"/>
                  </a:lnTo>
                  <a:lnTo>
                    <a:pt x="141025" y="8578"/>
                  </a:lnTo>
                  <a:lnTo>
                    <a:pt x="150169" y="3037"/>
                  </a:lnTo>
                  <a:lnTo>
                    <a:pt x="172806" y="0"/>
                  </a:lnTo>
                  <a:lnTo>
                    <a:pt x="196126" y="3719"/>
                  </a:lnTo>
                  <a:lnTo>
                    <a:pt x="214289" y="13171"/>
                  </a:lnTo>
                  <a:lnTo>
                    <a:pt x="227040" y="28290"/>
                  </a:lnTo>
                  <a:lnTo>
                    <a:pt x="260615" y="87129"/>
                  </a:lnTo>
                  <a:lnTo>
                    <a:pt x="267907" y="110294"/>
                  </a:lnTo>
                  <a:lnTo>
                    <a:pt x="275708" y="163466"/>
                  </a:lnTo>
                  <a:lnTo>
                    <a:pt x="284269" y="1919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3" name="Freeform 102"/>
          <p:cNvSpPr/>
          <p:nvPr/>
        </p:nvSpPr>
        <p:spPr>
          <a:xfrm>
            <a:off x="221098" y="2716352"/>
            <a:ext cx="231628" cy="10529"/>
          </a:xfrm>
          <a:custGeom>
            <a:avLst/>
            <a:gdLst/>
            <a:ahLst/>
            <a:cxnLst/>
            <a:rect l="0" t="0" r="0" b="0"/>
            <a:pathLst>
              <a:path w="231628" h="10529">
                <a:moveTo>
                  <a:pt x="231627" y="0"/>
                </a:moveTo>
                <a:lnTo>
                  <a:pt x="181194" y="7236"/>
                </a:lnTo>
                <a:lnTo>
                  <a:pt x="123877" y="9553"/>
                </a:lnTo>
                <a:lnTo>
                  <a:pt x="64780" y="10239"/>
                </a:lnTo>
                <a:lnTo>
                  <a:pt x="14183" y="10471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7" name="Group 146"/>
          <p:cNvGrpSpPr/>
          <p:nvPr/>
        </p:nvGrpSpPr>
        <p:grpSpPr>
          <a:xfrm>
            <a:off x="347440" y="4516725"/>
            <a:ext cx="7031529" cy="723027"/>
            <a:chOff x="347440" y="4516725"/>
            <a:chExt cx="7031529" cy="723027"/>
          </a:xfrm>
        </p:grpSpPr>
        <p:sp>
          <p:nvSpPr>
            <p:cNvPr id="104" name="Freeform 103"/>
            <p:cNvSpPr/>
            <p:nvPr/>
          </p:nvSpPr>
          <p:spPr>
            <a:xfrm>
              <a:off x="347440" y="4949857"/>
              <a:ext cx="189514" cy="9066"/>
            </a:xfrm>
            <a:custGeom>
              <a:avLst/>
              <a:gdLst/>
              <a:ahLst/>
              <a:cxnLst/>
              <a:rect l="0" t="0" r="0" b="0"/>
              <a:pathLst>
                <a:path w="189514" h="9066">
                  <a:moveTo>
                    <a:pt x="189513" y="9065"/>
                  </a:moveTo>
                  <a:lnTo>
                    <a:pt x="146821" y="5945"/>
                  </a:lnTo>
                  <a:lnTo>
                    <a:pt x="99582" y="0"/>
                  </a:lnTo>
                  <a:lnTo>
                    <a:pt x="39630" y="7062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58051" y="4800994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21057" y="0"/>
                  </a:moveTo>
                  <a:lnTo>
                    <a:pt x="4269" y="55045"/>
                  </a:lnTo>
                  <a:lnTo>
                    <a:pt x="2435" y="92999"/>
                  </a:lnTo>
                  <a:lnTo>
                    <a:pt x="8583" y="147745"/>
                  </a:lnTo>
                  <a:lnTo>
                    <a:pt x="10145" y="203620"/>
                  </a:lnTo>
                  <a:lnTo>
                    <a:pt x="10453" y="259717"/>
                  </a:lnTo>
                  <a:lnTo>
                    <a:pt x="7394" y="312738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00124" y="4737823"/>
              <a:ext cx="326384" cy="31587"/>
            </a:xfrm>
            <a:custGeom>
              <a:avLst/>
              <a:gdLst/>
              <a:ahLst/>
              <a:cxnLst/>
              <a:rect l="0" t="0" r="0" b="0"/>
              <a:pathLst>
                <a:path w="326384" h="31587">
                  <a:moveTo>
                    <a:pt x="326383" y="0"/>
                  </a:moveTo>
                  <a:lnTo>
                    <a:pt x="298827" y="7236"/>
                  </a:lnTo>
                  <a:lnTo>
                    <a:pt x="242605" y="12998"/>
                  </a:lnTo>
                  <a:lnTo>
                    <a:pt x="186092" y="19465"/>
                  </a:lnTo>
                  <a:lnTo>
                    <a:pt x="128699" y="21913"/>
                  </a:lnTo>
                  <a:lnTo>
                    <a:pt x="65370" y="29329"/>
                  </a:lnTo>
                  <a:lnTo>
                    <a:pt x="27947" y="3091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57747" y="4937865"/>
              <a:ext cx="224382" cy="197890"/>
            </a:xfrm>
            <a:custGeom>
              <a:avLst/>
              <a:gdLst/>
              <a:ahLst/>
              <a:cxnLst/>
              <a:rect l="0" t="0" r="0" b="0"/>
              <a:pathLst>
                <a:path w="224382" h="197890">
                  <a:moveTo>
                    <a:pt x="5589" y="31585"/>
                  </a:moveTo>
                  <a:lnTo>
                    <a:pt x="0" y="48353"/>
                  </a:lnTo>
                  <a:lnTo>
                    <a:pt x="376" y="65944"/>
                  </a:lnTo>
                  <a:lnTo>
                    <a:pt x="13308" y="118518"/>
                  </a:lnTo>
                  <a:lnTo>
                    <a:pt x="26785" y="174666"/>
                  </a:lnTo>
                  <a:lnTo>
                    <a:pt x="30248" y="186634"/>
                  </a:lnTo>
                  <a:lnTo>
                    <a:pt x="36066" y="193443"/>
                  </a:lnTo>
                  <a:lnTo>
                    <a:pt x="43455" y="196812"/>
                  </a:lnTo>
                  <a:lnTo>
                    <a:pt x="51890" y="197889"/>
                  </a:lnTo>
                  <a:lnTo>
                    <a:pt x="58683" y="195097"/>
                  </a:lnTo>
                  <a:lnTo>
                    <a:pt x="69351" y="182636"/>
                  </a:lnTo>
                  <a:lnTo>
                    <a:pt x="93071" y="125738"/>
                  </a:lnTo>
                  <a:lnTo>
                    <a:pt x="93993" y="105016"/>
                  </a:lnTo>
                  <a:lnTo>
                    <a:pt x="92843" y="91128"/>
                  </a:lnTo>
                  <a:lnTo>
                    <a:pt x="94174" y="92337"/>
                  </a:lnTo>
                  <a:lnTo>
                    <a:pt x="114639" y="148490"/>
                  </a:lnTo>
                  <a:lnTo>
                    <a:pt x="127755" y="162701"/>
                  </a:lnTo>
                  <a:lnTo>
                    <a:pt x="136166" y="168129"/>
                  </a:lnTo>
                  <a:lnTo>
                    <a:pt x="154870" y="171040"/>
                  </a:lnTo>
                  <a:lnTo>
                    <a:pt x="164772" y="170179"/>
                  </a:lnTo>
                  <a:lnTo>
                    <a:pt x="182012" y="162982"/>
                  </a:lnTo>
                  <a:lnTo>
                    <a:pt x="189885" y="157788"/>
                  </a:lnTo>
                  <a:lnTo>
                    <a:pt x="201752" y="142658"/>
                  </a:lnTo>
                  <a:lnTo>
                    <a:pt x="218903" y="104348"/>
                  </a:lnTo>
                  <a:lnTo>
                    <a:pt x="224381" y="67833"/>
                  </a:lnTo>
                  <a:lnTo>
                    <a:pt x="218051" y="17381"/>
                  </a:lnTo>
                  <a:lnTo>
                    <a:pt x="2161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169915" y="4937865"/>
              <a:ext cx="110523" cy="190552"/>
            </a:xfrm>
            <a:custGeom>
              <a:avLst/>
              <a:gdLst/>
              <a:ahLst/>
              <a:cxnLst/>
              <a:rect l="0" t="0" r="0" b="0"/>
              <a:pathLst>
                <a:path w="110523" h="190552">
                  <a:moveTo>
                    <a:pt x="51390" y="21057"/>
                  </a:moveTo>
                  <a:lnTo>
                    <a:pt x="34623" y="26646"/>
                  </a:lnTo>
                  <a:lnTo>
                    <a:pt x="20151" y="38749"/>
                  </a:lnTo>
                  <a:lnTo>
                    <a:pt x="13017" y="46890"/>
                  </a:lnTo>
                  <a:lnTo>
                    <a:pt x="5090" y="68413"/>
                  </a:lnTo>
                  <a:lnTo>
                    <a:pt x="0" y="120358"/>
                  </a:lnTo>
                  <a:lnTo>
                    <a:pt x="4708" y="161744"/>
                  </a:lnTo>
                  <a:lnTo>
                    <a:pt x="9740" y="172170"/>
                  </a:lnTo>
                  <a:lnTo>
                    <a:pt x="24690" y="186874"/>
                  </a:lnTo>
                  <a:lnTo>
                    <a:pt x="33590" y="190094"/>
                  </a:lnTo>
                  <a:lnTo>
                    <a:pt x="52838" y="190551"/>
                  </a:lnTo>
                  <a:lnTo>
                    <a:pt x="69971" y="183735"/>
                  </a:lnTo>
                  <a:lnTo>
                    <a:pt x="85385" y="171737"/>
                  </a:lnTo>
                  <a:lnTo>
                    <a:pt x="100034" y="154706"/>
                  </a:lnTo>
                  <a:lnTo>
                    <a:pt x="108105" y="132320"/>
                  </a:lnTo>
                  <a:lnTo>
                    <a:pt x="110522" y="106772"/>
                  </a:lnTo>
                  <a:lnTo>
                    <a:pt x="99529" y="43927"/>
                  </a:lnTo>
                  <a:lnTo>
                    <a:pt x="94011" y="35134"/>
                  </a:lnTo>
                  <a:lnTo>
                    <a:pt x="69298" y="12616"/>
                  </a:lnTo>
                  <a:lnTo>
                    <a:pt x="619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502469" y="4868628"/>
              <a:ext cx="142838" cy="204332"/>
            </a:xfrm>
            <a:custGeom>
              <a:avLst/>
              <a:gdLst/>
              <a:ahLst/>
              <a:cxnLst/>
              <a:rect l="0" t="0" r="0" b="0"/>
              <a:pathLst>
                <a:path w="142838" h="204332">
                  <a:moveTo>
                    <a:pt x="97862" y="6066"/>
                  </a:moveTo>
                  <a:lnTo>
                    <a:pt x="65410" y="0"/>
                  </a:lnTo>
                  <a:lnTo>
                    <a:pt x="44835" y="2590"/>
                  </a:lnTo>
                  <a:lnTo>
                    <a:pt x="27111" y="10760"/>
                  </a:lnTo>
                  <a:lnTo>
                    <a:pt x="19109" y="16214"/>
                  </a:lnTo>
                  <a:lnTo>
                    <a:pt x="7099" y="31633"/>
                  </a:lnTo>
                  <a:lnTo>
                    <a:pt x="2258" y="40658"/>
                  </a:lnTo>
                  <a:lnTo>
                    <a:pt x="0" y="63165"/>
                  </a:lnTo>
                  <a:lnTo>
                    <a:pt x="1035" y="75717"/>
                  </a:lnTo>
                  <a:lnTo>
                    <a:pt x="5235" y="85256"/>
                  </a:lnTo>
                  <a:lnTo>
                    <a:pt x="19260" y="98973"/>
                  </a:lnTo>
                  <a:lnTo>
                    <a:pt x="40311" y="105850"/>
                  </a:lnTo>
                  <a:lnTo>
                    <a:pt x="103282" y="120202"/>
                  </a:lnTo>
                  <a:lnTo>
                    <a:pt x="122108" y="131272"/>
                  </a:lnTo>
                  <a:lnTo>
                    <a:pt x="135154" y="147111"/>
                  </a:lnTo>
                  <a:lnTo>
                    <a:pt x="140271" y="156248"/>
                  </a:lnTo>
                  <a:lnTo>
                    <a:pt x="142837" y="175759"/>
                  </a:lnTo>
                  <a:lnTo>
                    <a:pt x="141883" y="185875"/>
                  </a:lnTo>
                  <a:lnTo>
                    <a:pt x="136568" y="192619"/>
                  </a:lnTo>
                  <a:lnTo>
                    <a:pt x="118184" y="200113"/>
                  </a:lnTo>
                  <a:lnTo>
                    <a:pt x="81527" y="204331"/>
                  </a:lnTo>
                  <a:lnTo>
                    <a:pt x="64086" y="202198"/>
                  </a:lnTo>
                  <a:lnTo>
                    <a:pt x="45220" y="1955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716145" y="4948394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414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726673" y="481152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794457" y="4879633"/>
              <a:ext cx="132835" cy="198877"/>
            </a:xfrm>
            <a:custGeom>
              <a:avLst/>
              <a:gdLst/>
              <a:ahLst/>
              <a:cxnLst/>
              <a:rect l="0" t="0" r="0" b="0"/>
              <a:pathLst>
                <a:path w="132835" h="198877">
                  <a:moveTo>
                    <a:pt x="79615" y="5590"/>
                  </a:moveTo>
                  <a:lnTo>
                    <a:pt x="62848" y="0"/>
                  </a:lnTo>
                  <a:lnTo>
                    <a:pt x="45257" y="376"/>
                  </a:lnTo>
                  <a:lnTo>
                    <a:pt x="26910" y="5612"/>
                  </a:lnTo>
                  <a:lnTo>
                    <a:pt x="10957" y="15738"/>
                  </a:lnTo>
                  <a:lnTo>
                    <a:pt x="5767" y="24054"/>
                  </a:lnTo>
                  <a:lnTo>
                    <a:pt x="0" y="45771"/>
                  </a:lnTo>
                  <a:lnTo>
                    <a:pt x="1972" y="55774"/>
                  </a:lnTo>
                  <a:lnTo>
                    <a:pt x="13521" y="73127"/>
                  </a:lnTo>
                  <a:lnTo>
                    <a:pt x="33473" y="82400"/>
                  </a:lnTo>
                  <a:lnTo>
                    <a:pt x="78819" y="93941"/>
                  </a:lnTo>
                  <a:lnTo>
                    <a:pt x="105376" y="109627"/>
                  </a:lnTo>
                  <a:lnTo>
                    <a:pt x="128062" y="134681"/>
                  </a:lnTo>
                  <a:lnTo>
                    <a:pt x="131800" y="144293"/>
                  </a:lnTo>
                  <a:lnTo>
                    <a:pt x="132834" y="164332"/>
                  </a:lnTo>
                  <a:lnTo>
                    <a:pt x="129132" y="172249"/>
                  </a:lnTo>
                  <a:lnTo>
                    <a:pt x="115661" y="184166"/>
                  </a:lnTo>
                  <a:lnTo>
                    <a:pt x="88346" y="197451"/>
                  </a:lnTo>
                  <a:lnTo>
                    <a:pt x="68288" y="198876"/>
                  </a:lnTo>
                  <a:lnTo>
                    <a:pt x="16444" y="184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004877" y="4727295"/>
              <a:ext cx="48181" cy="315856"/>
            </a:xfrm>
            <a:custGeom>
              <a:avLst/>
              <a:gdLst/>
              <a:ahLst/>
              <a:cxnLst/>
              <a:rect l="0" t="0" r="0" b="0"/>
              <a:pathLst>
                <a:path w="48181" h="315856">
                  <a:moveTo>
                    <a:pt x="6066" y="0"/>
                  </a:moveTo>
                  <a:lnTo>
                    <a:pt x="0" y="34792"/>
                  </a:lnTo>
                  <a:lnTo>
                    <a:pt x="7641" y="96776"/>
                  </a:lnTo>
                  <a:lnTo>
                    <a:pt x="20415" y="159756"/>
                  </a:lnTo>
                  <a:lnTo>
                    <a:pt x="26967" y="217257"/>
                  </a:lnTo>
                  <a:lnTo>
                    <a:pt x="38314" y="270556"/>
                  </a:lnTo>
                  <a:lnTo>
                    <a:pt x="4818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968829" y="4822052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5" y="9065"/>
                  </a:lnTo>
                  <a:lnTo>
                    <a:pt x="17367" y="1866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140986" y="4836933"/>
              <a:ext cx="126979" cy="201841"/>
            </a:xfrm>
            <a:custGeom>
              <a:avLst/>
              <a:gdLst/>
              <a:ahLst/>
              <a:cxnLst/>
              <a:rect l="0" t="0" r="0" b="0"/>
              <a:pathLst>
                <a:path w="126979" h="201841">
                  <a:moveTo>
                    <a:pt x="6827" y="79875"/>
                  </a:moveTo>
                  <a:lnTo>
                    <a:pt x="50790" y="94529"/>
                  </a:lnTo>
                  <a:lnTo>
                    <a:pt x="70820" y="94967"/>
                  </a:lnTo>
                  <a:lnTo>
                    <a:pt x="112274" y="85716"/>
                  </a:lnTo>
                  <a:lnTo>
                    <a:pt x="119239" y="79089"/>
                  </a:lnTo>
                  <a:lnTo>
                    <a:pt x="126978" y="59249"/>
                  </a:lnTo>
                  <a:lnTo>
                    <a:pt x="126702" y="49747"/>
                  </a:lnTo>
                  <a:lnTo>
                    <a:pt x="120156" y="32949"/>
                  </a:lnTo>
                  <a:lnTo>
                    <a:pt x="103317" y="10339"/>
                  </a:lnTo>
                  <a:lnTo>
                    <a:pt x="84027" y="2177"/>
                  </a:lnTo>
                  <a:lnTo>
                    <a:pt x="72332" y="0"/>
                  </a:lnTo>
                  <a:lnTo>
                    <a:pt x="62195" y="889"/>
                  </a:lnTo>
                  <a:lnTo>
                    <a:pt x="44693" y="8115"/>
                  </a:lnTo>
                  <a:lnTo>
                    <a:pt x="32235" y="22245"/>
                  </a:lnTo>
                  <a:lnTo>
                    <a:pt x="4844" y="71246"/>
                  </a:lnTo>
                  <a:lnTo>
                    <a:pt x="0" y="108384"/>
                  </a:lnTo>
                  <a:lnTo>
                    <a:pt x="6624" y="142134"/>
                  </a:lnTo>
                  <a:lnTo>
                    <a:pt x="29230" y="181860"/>
                  </a:lnTo>
                  <a:lnTo>
                    <a:pt x="35801" y="189979"/>
                  </a:lnTo>
                  <a:lnTo>
                    <a:pt x="55579" y="199000"/>
                  </a:lnTo>
                  <a:lnTo>
                    <a:pt x="78797" y="201840"/>
                  </a:lnTo>
                  <a:lnTo>
                    <a:pt x="122640" y="1956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347854" y="4853637"/>
              <a:ext cx="105286" cy="202941"/>
            </a:xfrm>
            <a:custGeom>
              <a:avLst/>
              <a:gdLst/>
              <a:ahLst/>
              <a:cxnLst/>
              <a:rect l="0" t="0" r="0" b="0"/>
              <a:pathLst>
                <a:path w="105286" h="202941">
                  <a:moveTo>
                    <a:pt x="0" y="115813"/>
                  </a:moveTo>
                  <a:lnTo>
                    <a:pt x="15642" y="142200"/>
                  </a:lnTo>
                  <a:lnTo>
                    <a:pt x="36098" y="202940"/>
                  </a:lnTo>
                  <a:lnTo>
                    <a:pt x="20500" y="144796"/>
                  </a:lnTo>
                  <a:lnTo>
                    <a:pt x="12499" y="90733"/>
                  </a:lnTo>
                  <a:lnTo>
                    <a:pt x="16702" y="54570"/>
                  </a:lnTo>
                  <a:lnTo>
                    <a:pt x="21663" y="45739"/>
                  </a:lnTo>
                  <a:lnTo>
                    <a:pt x="36535" y="32806"/>
                  </a:lnTo>
                  <a:lnTo>
                    <a:pt x="81761" y="1115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531171" y="4822052"/>
              <a:ext cx="125071" cy="252684"/>
            </a:xfrm>
            <a:custGeom>
              <a:avLst/>
              <a:gdLst/>
              <a:ahLst/>
              <a:cxnLst/>
              <a:rect l="0" t="0" r="0" b="0"/>
              <a:pathLst>
                <a:path w="125071" h="252684">
                  <a:moveTo>
                    <a:pt x="111482" y="0"/>
                  </a:moveTo>
                  <a:lnTo>
                    <a:pt x="68790" y="3119"/>
                  </a:lnTo>
                  <a:lnTo>
                    <a:pt x="49224" y="9575"/>
                  </a:lnTo>
                  <a:lnTo>
                    <a:pt x="10288" y="39403"/>
                  </a:lnTo>
                  <a:lnTo>
                    <a:pt x="2166" y="59236"/>
                  </a:lnTo>
                  <a:lnTo>
                    <a:pt x="0" y="71076"/>
                  </a:lnTo>
                  <a:lnTo>
                    <a:pt x="2066" y="80139"/>
                  </a:lnTo>
                  <a:lnTo>
                    <a:pt x="6952" y="87351"/>
                  </a:lnTo>
                  <a:lnTo>
                    <a:pt x="13719" y="93329"/>
                  </a:lnTo>
                  <a:lnTo>
                    <a:pt x="33717" y="99971"/>
                  </a:lnTo>
                  <a:lnTo>
                    <a:pt x="79093" y="109824"/>
                  </a:lnTo>
                  <a:lnTo>
                    <a:pt x="105654" y="125217"/>
                  </a:lnTo>
                  <a:lnTo>
                    <a:pt x="117860" y="141050"/>
                  </a:lnTo>
                  <a:lnTo>
                    <a:pt x="122753" y="150185"/>
                  </a:lnTo>
                  <a:lnTo>
                    <a:pt x="125070" y="169694"/>
                  </a:lnTo>
                  <a:lnTo>
                    <a:pt x="121030" y="188893"/>
                  </a:lnTo>
                  <a:lnTo>
                    <a:pt x="111436" y="205225"/>
                  </a:lnTo>
                  <a:lnTo>
                    <a:pt x="87291" y="227573"/>
                  </a:lnTo>
                  <a:lnTo>
                    <a:pt x="50031" y="246510"/>
                  </a:lnTo>
                  <a:lnTo>
                    <a:pt x="27254" y="2526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768994" y="5053679"/>
              <a:ext cx="35500" cy="84228"/>
            </a:xfrm>
            <a:custGeom>
              <a:avLst/>
              <a:gdLst/>
              <a:ahLst/>
              <a:cxnLst/>
              <a:rect l="0" t="0" r="0" b="0"/>
              <a:pathLst>
                <a:path w="35500" h="84228">
                  <a:moveTo>
                    <a:pt x="10529" y="0"/>
                  </a:moveTo>
                  <a:lnTo>
                    <a:pt x="26170" y="17980"/>
                  </a:lnTo>
                  <a:lnTo>
                    <a:pt x="34248" y="34897"/>
                  </a:lnTo>
                  <a:lnTo>
                    <a:pt x="35499" y="54114"/>
                  </a:lnTo>
                  <a:lnTo>
                    <a:pt x="34194" y="64152"/>
                  </a:lnTo>
                  <a:lnTo>
                    <a:pt x="29815" y="70844"/>
                  </a:lnTo>
                  <a:lnTo>
                    <a:pt x="23387" y="75305"/>
                  </a:lnTo>
                  <a:lnTo>
                    <a:pt x="0" y="842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074321" y="4558839"/>
              <a:ext cx="42115" cy="463255"/>
            </a:xfrm>
            <a:custGeom>
              <a:avLst/>
              <a:gdLst/>
              <a:ahLst/>
              <a:cxnLst/>
              <a:rect l="0" t="0" r="0" b="0"/>
              <a:pathLst>
                <a:path w="42115" h="463255">
                  <a:moveTo>
                    <a:pt x="0" y="0"/>
                  </a:moveTo>
                  <a:lnTo>
                    <a:pt x="0" y="60384"/>
                  </a:lnTo>
                  <a:lnTo>
                    <a:pt x="3120" y="114988"/>
                  </a:lnTo>
                  <a:lnTo>
                    <a:pt x="8333" y="168212"/>
                  </a:lnTo>
                  <a:lnTo>
                    <a:pt x="12997" y="217907"/>
                  </a:lnTo>
                  <a:lnTo>
                    <a:pt x="21789" y="268506"/>
                  </a:lnTo>
                  <a:lnTo>
                    <a:pt x="28683" y="327952"/>
                  </a:lnTo>
                  <a:lnTo>
                    <a:pt x="33845" y="383780"/>
                  </a:lnTo>
                  <a:lnTo>
                    <a:pt x="39664" y="426838"/>
                  </a:lnTo>
                  <a:lnTo>
                    <a:pt x="42114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000621" y="4727295"/>
              <a:ext cx="210571" cy="73700"/>
            </a:xfrm>
            <a:custGeom>
              <a:avLst/>
              <a:gdLst/>
              <a:ahLst/>
              <a:cxnLst/>
              <a:rect l="0" t="0" r="0" b="0"/>
              <a:pathLst>
                <a:path w="210571" h="73700">
                  <a:moveTo>
                    <a:pt x="210570" y="0"/>
                  </a:moveTo>
                  <a:lnTo>
                    <a:pt x="148478" y="5589"/>
                  </a:lnTo>
                  <a:lnTo>
                    <a:pt x="86565" y="29664"/>
                  </a:lnTo>
                  <a:lnTo>
                    <a:pt x="24382" y="6080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190134" y="4822052"/>
              <a:ext cx="197314" cy="197720"/>
            </a:xfrm>
            <a:custGeom>
              <a:avLst/>
              <a:gdLst/>
              <a:ahLst/>
              <a:cxnLst/>
              <a:rect l="0" t="0" r="0" b="0"/>
              <a:pathLst>
                <a:path w="197314" h="197720">
                  <a:moveTo>
                    <a:pt x="0" y="0"/>
                  </a:moveTo>
                  <a:lnTo>
                    <a:pt x="0" y="54144"/>
                  </a:lnTo>
                  <a:lnTo>
                    <a:pt x="5590" y="103502"/>
                  </a:lnTo>
                  <a:lnTo>
                    <a:pt x="19128" y="153112"/>
                  </a:lnTo>
                  <a:lnTo>
                    <a:pt x="30338" y="171775"/>
                  </a:lnTo>
                  <a:lnTo>
                    <a:pt x="36603" y="175348"/>
                  </a:lnTo>
                  <a:lnTo>
                    <a:pt x="43120" y="175390"/>
                  </a:lnTo>
                  <a:lnTo>
                    <a:pt x="49803" y="173078"/>
                  </a:lnTo>
                  <a:lnTo>
                    <a:pt x="60350" y="161151"/>
                  </a:lnTo>
                  <a:lnTo>
                    <a:pt x="67767" y="142982"/>
                  </a:lnTo>
                  <a:lnTo>
                    <a:pt x="71063" y="119309"/>
                  </a:lnTo>
                  <a:lnTo>
                    <a:pt x="73112" y="114635"/>
                  </a:lnTo>
                  <a:lnTo>
                    <a:pt x="75648" y="115028"/>
                  </a:lnTo>
                  <a:lnTo>
                    <a:pt x="81584" y="124822"/>
                  </a:lnTo>
                  <a:lnTo>
                    <a:pt x="103969" y="169642"/>
                  </a:lnTo>
                  <a:lnTo>
                    <a:pt x="129072" y="194803"/>
                  </a:lnTo>
                  <a:lnTo>
                    <a:pt x="137521" y="197719"/>
                  </a:lnTo>
                  <a:lnTo>
                    <a:pt x="145493" y="197323"/>
                  </a:lnTo>
                  <a:lnTo>
                    <a:pt x="160590" y="190644"/>
                  </a:lnTo>
                  <a:lnTo>
                    <a:pt x="175099" y="179877"/>
                  </a:lnTo>
                  <a:lnTo>
                    <a:pt x="190832" y="155072"/>
                  </a:lnTo>
                  <a:lnTo>
                    <a:pt x="197313" y="119906"/>
                  </a:lnTo>
                  <a:lnTo>
                    <a:pt x="191349" y="60590"/>
                  </a:lnTo>
                  <a:lnTo>
                    <a:pt x="186938" y="26531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447175" y="4832580"/>
              <a:ext cx="125703" cy="147551"/>
            </a:xfrm>
            <a:custGeom>
              <a:avLst/>
              <a:gdLst/>
              <a:ahLst/>
              <a:cxnLst/>
              <a:rect l="0" t="0" r="0" b="0"/>
              <a:pathLst>
                <a:path w="125703" h="147551">
                  <a:moveTo>
                    <a:pt x="58814" y="31585"/>
                  </a:moveTo>
                  <a:lnTo>
                    <a:pt x="53225" y="14818"/>
                  </a:lnTo>
                  <a:lnTo>
                    <a:pt x="48069" y="11048"/>
                  </a:lnTo>
                  <a:lnTo>
                    <a:pt x="41122" y="9705"/>
                  </a:lnTo>
                  <a:lnTo>
                    <a:pt x="32982" y="9980"/>
                  </a:lnTo>
                  <a:lnTo>
                    <a:pt x="17698" y="16524"/>
                  </a:lnTo>
                  <a:lnTo>
                    <a:pt x="10346" y="21544"/>
                  </a:lnTo>
                  <a:lnTo>
                    <a:pt x="5445" y="29571"/>
                  </a:lnTo>
                  <a:lnTo>
                    <a:pt x="0" y="50967"/>
                  </a:lnTo>
                  <a:lnTo>
                    <a:pt x="2523" y="83732"/>
                  </a:lnTo>
                  <a:lnTo>
                    <a:pt x="15026" y="125074"/>
                  </a:lnTo>
                  <a:lnTo>
                    <a:pt x="26095" y="141766"/>
                  </a:lnTo>
                  <a:lnTo>
                    <a:pt x="34662" y="145983"/>
                  </a:lnTo>
                  <a:lnTo>
                    <a:pt x="56658" y="147550"/>
                  </a:lnTo>
                  <a:lnTo>
                    <a:pt x="89761" y="141854"/>
                  </a:lnTo>
                  <a:lnTo>
                    <a:pt x="98163" y="136684"/>
                  </a:lnTo>
                  <a:lnTo>
                    <a:pt x="110618" y="121580"/>
                  </a:lnTo>
                  <a:lnTo>
                    <a:pt x="124207" y="93346"/>
                  </a:lnTo>
                  <a:lnTo>
                    <a:pt x="125702" y="73072"/>
                  </a:lnTo>
                  <a:lnTo>
                    <a:pt x="121297" y="53534"/>
                  </a:lnTo>
                  <a:lnTo>
                    <a:pt x="99406" y="21926"/>
                  </a:lnTo>
                  <a:lnTo>
                    <a:pt x="87384" y="9745"/>
                  </a:lnTo>
                  <a:lnTo>
                    <a:pt x="693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769201" y="4779938"/>
              <a:ext cx="105286" cy="192842"/>
            </a:xfrm>
            <a:custGeom>
              <a:avLst/>
              <a:gdLst/>
              <a:ahLst/>
              <a:cxnLst/>
              <a:rect l="0" t="0" r="0" b="0"/>
              <a:pathLst>
                <a:path w="105286" h="192842">
                  <a:moveTo>
                    <a:pt x="0" y="73699"/>
                  </a:moveTo>
                  <a:lnTo>
                    <a:pt x="8333" y="111177"/>
                  </a:lnTo>
                  <a:lnTo>
                    <a:pt x="18645" y="167845"/>
                  </a:lnTo>
                  <a:lnTo>
                    <a:pt x="26062" y="192841"/>
                  </a:lnTo>
                  <a:lnTo>
                    <a:pt x="16358" y="159145"/>
                  </a:lnTo>
                  <a:lnTo>
                    <a:pt x="8177" y="97111"/>
                  </a:lnTo>
                  <a:lnTo>
                    <a:pt x="4804" y="74746"/>
                  </a:lnTo>
                  <a:lnTo>
                    <a:pt x="7204" y="53107"/>
                  </a:lnTo>
                  <a:lnTo>
                    <a:pt x="20722" y="21194"/>
                  </a:lnTo>
                  <a:lnTo>
                    <a:pt x="29023" y="14129"/>
                  </a:lnTo>
                  <a:lnTo>
                    <a:pt x="50724" y="627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907453" y="4800994"/>
              <a:ext cx="128257" cy="160153"/>
            </a:xfrm>
            <a:custGeom>
              <a:avLst/>
              <a:gdLst/>
              <a:ahLst/>
              <a:cxnLst/>
              <a:rect l="0" t="0" r="0" b="0"/>
              <a:pathLst>
                <a:path w="128257" h="160153">
                  <a:moveTo>
                    <a:pt x="61790" y="10529"/>
                  </a:moveTo>
                  <a:lnTo>
                    <a:pt x="30508" y="20104"/>
                  </a:lnTo>
                  <a:lnTo>
                    <a:pt x="14351" y="30772"/>
                  </a:lnTo>
                  <a:lnTo>
                    <a:pt x="9107" y="39233"/>
                  </a:lnTo>
                  <a:lnTo>
                    <a:pt x="1726" y="73496"/>
                  </a:lnTo>
                  <a:lnTo>
                    <a:pt x="0" y="99735"/>
                  </a:lnTo>
                  <a:lnTo>
                    <a:pt x="5472" y="123876"/>
                  </a:lnTo>
                  <a:lnTo>
                    <a:pt x="10207" y="135227"/>
                  </a:lnTo>
                  <a:lnTo>
                    <a:pt x="24826" y="150958"/>
                  </a:lnTo>
                  <a:lnTo>
                    <a:pt x="33638" y="156791"/>
                  </a:lnTo>
                  <a:lnTo>
                    <a:pt x="52787" y="160152"/>
                  </a:lnTo>
                  <a:lnTo>
                    <a:pt x="62807" y="159411"/>
                  </a:lnTo>
                  <a:lnTo>
                    <a:pt x="80179" y="152348"/>
                  </a:lnTo>
                  <a:lnTo>
                    <a:pt x="110396" y="128750"/>
                  </a:lnTo>
                  <a:lnTo>
                    <a:pt x="126234" y="102879"/>
                  </a:lnTo>
                  <a:lnTo>
                    <a:pt x="128256" y="80039"/>
                  </a:lnTo>
                  <a:lnTo>
                    <a:pt x="120023" y="32838"/>
                  </a:lnTo>
                  <a:lnTo>
                    <a:pt x="110678" y="17325"/>
                  </a:lnTo>
                  <a:lnTo>
                    <a:pt x="9337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089131" y="4790466"/>
              <a:ext cx="146466" cy="187636"/>
            </a:xfrm>
            <a:custGeom>
              <a:avLst/>
              <a:gdLst/>
              <a:ahLst/>
              <a:cxnLst/>
              <a:rect l="0" t="0" r="0" b="0"/>
              <a:pathLst>
                <a:path w="146466" h="187636">
                  <a:moveTo>
                    <a:pt x="59096" y="10528"/>
                  </a:moveTo>
                  <a:lnTo>
                    <a:pt x="35050" y="20104"/>
                  </a:lnTo>
                  <a:lnTo>
                    <a:pt x="20723" y="30772"/>
                  </a:lnTo>
                  <a:lnTo>
                    <a:pt x="9676" y="49551"/>
                  </a:lnTo>
                  <a:lnTo>
                    <a:pt x="0" y="86432"/>
                  </a:lnTo>
                  <a:lnTo>
                    <a:pt x="252" y="126995"/>
                  </a:lnTo>
                  <a:lnTo>
                    <a:pt x="6037" y="153538"/>
                  </a:lnTo>
                  <a:lnTo>
                    <a:pt x="16407" y="177033"/>
                  </a:lnTo>
                  <a:lnTo>
                    <a:pt x="24788" y="183533"/>
                  </a:lnTo>
                  <a:lnTo>
                    <a:pt x="46578" y="187635"/>
                  </a:lnTo>
                  <a:lnTo>
                    <a:pt x="65621" y="182439"/>
                  </a:lnTo>
                  <a:lnTo>
                    <a:pt x="111428" y="152317"/>
                  </a:lnTo>
                  <a:lnTo>
                    <a:pt x="134003" y="124680"/>
                  </a:lnTo>
                  <a:lnTo>
                    <a:pt x="144251" y="104546"/>
                  </a:lnTo>
                  <a:lnTo>
                    <a:pt x="146465" y="80780"/>
                  </a:lnTo>
                  <a:lnTo>
                    <a:pt x="142381" y="55789"/>
                  </a:lnTo>
                  <a:lnTo>
                    <a:pt x="132766" y="32984"/>
                  </a:lnTo>
                  <a:lnTo>
                    <a:pt x="117575" y="17389"/>
                  </a:lnTo>
                  <a:lnTo>
                    <a:pt x="95530" y="5152"/>
                  </a:lnTo>
                  <a:lnTo>
                    <a:pt x="8015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264041" y="4790129"/>
              <a:ext cx="200042" cy="172669"/>
            </a:xfrm>
            <a:custGeom>
              <a:avLst/>
              <a:gdLst/>
              <a:ahLst/>
              <a:cxnLst/>
              <a:rect l="0" t="0" r="0" b="0"/>
              <a:pathLst>
                <a:path w="200042" h="172669">
                  <a:moveTo>
                    <a:pt x="0" y="95094"/>
                  </a:moveTo>
                  <a:lnTo>
                    <a:pt x="17958" y="148968"/>
                  </a:lnTo>
                  <a:lnTo>
                    <a:pt x="25858" y="172668"/>
                  </a:lnTo>
                  <a:lnTo>
                    <a:pt x="9988" y="118818"/>
                  </a:lnTo>
                  <a:lnTo>
                    <a:pt x="1973" y="60526"/>
                  </a:lnTo>
                  <a:lnTo>
                    <a:pt x="7116" y="38396"/>
                  </a:lnTo>
                  <a:lnTo>
                    <a:pt x="11763" y="29219"/>
                  </a:lnTo>
                  <a:lnTo>
                    <a:pt x="17200" y="25441"/>
                  </a:lnTo>
                  <a:lnTo>
                    <a:pt x="23165" y="25262"/>
                  </a:lnTo>
                  <a:lnTo>
                    <a:pt x="36032" y="31302"/>
                  </a:lnTo>
                  <a:lnTo>
                    <a:pt x="56429" y="49026"/>
                  </a:lnTo>
                  <a:lnTo>
                    <a:pt x="70313" y="66430"/>
                  </a:lnTo>
                  <a:lnTo>
                    <a:pt x="74951" y="67796"/>
                  </a:lnTo>
                  <a:lnTo>
                    <a:pt x="78043" y="64027"/>
                  </a:lnTo>
                  <a:lnTo>
                    <a:pt x="92989" y="21245"/>
                  </a:lnTo>
                  <a:lnTo>
                    <a:pt x="104109" y="5341"/>
                  </a:lnTo>
                  <a:lnTo>
                    <a:pt x="111520" y="1333"/>
                  </a:lnTo>
                  <a:lnTo>
                    <a:pt x="129113" y="0"/>
                  </a:lnTo>
                  <a:lnTo>
                    <a:pt x="145511" y="6426"/>
                  </a:lnTo>
                  <a:lnTo>
                    <a:pt x="153159" y="11415"/>
                  </a:lnTo>
                  <a:lnTo>
                    <a:pt x="164777" y="26318"/>
                  </a:lnTo>
                  <a:lnTo>
                    <a:pt x="185519" y="83090"/>
                  </a:lnTo>
                  <a:lnTo>
                    <a:pt x="196826" y="134490"/>
                  </a:lnTo>
                  <a:lnTo>
                    <a:pt x="200041" y="1687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524112" y="4737823"/>
              <a:ext cx="118639" cy="221100"/>
            </a:xfrm>
            <a:custGeom>
              <a:avLst/>
              <a:gdLst/>
              <a:ahLst/>
              <a:cxnLst/>
              <a:rect l="0" t="0" r="0" b="0"/>
              <a:pathLst>
                <a:path w="118639" h="221100">
                  <a:moveTo>
                    <a:pt x="66313" y="0"/>
                  </a:moveTo>
                  <a:lnTo>
                    <a:pt x="43956" y="0"/>
                  </a:lnTo>
                  <a:lnTo>
                    <a:pt x="26740" y="6240"/>
                  </a:lnTo>
                  <a:lnTo>
                    <a:pt x="18874" y="11179"/>
                  </a:lnTo>
                  <a:lnTo>
                    <a:pt x="7014" y="26026"/>
                  </a:lnTo>
                  <a:lnTo>
                    <a:pt x="2214" y="34898"/>
                  </a:lnTo>
                  <a:lnTo>
                    <a:pt x="0" y="54115"/>
                  </a:lnTo>
                  <a:lnTo>
                    <a:pt x="4085" y="73185"/>
                  </a:lnTo>
                  <a:lnTo>
                    <a:pt x="13699" y="89459"/>
                  </a:lnTo>
                  <a:lnTo>
                    <a:pt x="21879" y="94734"/>
                  </a:lnTo>
                  <a:lnTo>
                    <a:pt x="55746" y="102159"/>
                  </a:lnTo>
                  <a:lnTo>
                    <a:pt x="81894" y="103896"/>
                  </a:lnTo>
                  <a:lnTo>
                    <a:pt x="102873" y="114026"/>
                  </a:lnTo>
                  <a:lnTo>
                    <a:pt x="111743" y="121641"/>
                  </a:lnTo>
                  <a:lnTo>
                    <a:pt x="116487" y="130227"/>
                  </a:lnTo>
                  <a:lnTo>
                    <a:pt x="118638" y="149126"/>
                  </a:lnTo>
                  <a:lnTo>
                    <a:pt x="112575" y="166104"/>
                  </a:lnTo>
                  <a:lnTo>
                    <a:pt x="89619" y="196068"/>
                  </a:lnTo>
                  <a:lnTo>
                    <a:pt x="63859" y="211862"/>
                  </a:lnTo>
                  <a:lnTo>
                    <a:pt x="34727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907879" y="4653596"/>
              <a:ext cx="166857" cy="421140"/>
            </a:xfrm>
            <a:custGeom>
              <a:avLst/>
              <a:gdLst/>
              <a:ahLst/>
              <a:cxnLst/>
              <a:rect l="0" t="0" r="0" b="0"/>
              <a:pathLst>
                <a:path w="166857" h="421140">
                  <a:moveTo>
                    <a:pt x="93157" y="0"/>
                  </a:moveTo>
                  <a:lnTo>
                    <a:pt x="76390" y="5589"/>
                  </a:lnTo>
                  <a:lnTo>
                    <a:pt x="61918" y="17692"/>
                  </a:lnTo>
                  <a:lnTo>
                    <a:pt x="43736" y="44236"/>
                  </a:lnTo>
                  <a:lnTo>
                    <a:pt x="22222" y="96205"/>
                  </a:lnTo>
                  <a:lnTo>
                    <a:pt x="6498" y="136000"/>
                  </a:lnTo>
                  <a:lnTo>
                    <a:pt x="0" y="198136"/>
                  </a:lnTo>
                  <a:lnTo>
                    <a:pt x="1994" y="238471"/>
                  </a:lnTo>
                  <a:lnTo>
                    <a:pt x="17591" y="294312"/>
                  </a:lnTo>
                  <a:lnTo>
                    <a:pt x="41532" y="333696"/>
                  </a:lnTo>
                  <a:lnTo>
                    <a:pt x="94171" y="387076"/>
                  </a:lnTo>
                  <a:lnTo>
                    <a:pt x="115834" y="401321"/>
                  </a:lnTo>
                  <a:lnTo>
                    <a:pt x="166856" y="421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106321" y="4872334"/>
              <a:ext cx="122037" cy="367418"/>
            </a:xfrm>
            <a:custGeom>
              <a:avLst/>
              <a:gdLst/>
              <a:ahLst/>
              <a:cxnLst/>
              <a:rect l="0" t="0" r="0" b="0"/>
              <a:pathLst>
                <a:path w="122037" h="367418">
                  <a:moveTo>
                    <a:pt x="0" y="65531"/>
                  </a:moveTo>
                  <a:lnTo>
                    <a:pt x="3119" y="108222"/>
                  </a:lnTo>
                  <a:lnTo>
                    <a:pt x="9065" y="166640"/>
                  </a:lnTo>
                  <a:lnTo>
                    <a:pt x="15684" y="219752"/>
                  </a:lnTo>
                  <a:lnTo>
                    <a:pt x="27231" y="282864"/>
                  </a:lnTo>
                  <a:lnTo>
                    <a:pt x="30295" y="332047"/>
                  </a:lnTo>
                  <a:lnTo>
                    <a:pt x="31203" y="367417"/>
                  </a:lnTo>
                  <a:lnTo>
                    <a:pt x="31415" y="360749"/>
                  </a:lnTo>
                  <a:lnTo>
                    <a:pt x="22505" y="301210"/>
                  </a:lnTo>
                  <a:lnTo>
                    <a:pt x="12938" y="247439"/>
                  </a:lnTo>
                  <a:lnTo>
                    <a:pt x="2902" y="191757"/>
                  </a:lnTo>
                  <a:lnTo>
                    <a:pt x="573" y="135698"/>
                  </a:lnTo>
                  <a:lnTo>
                    <a:pt x="8519" y="80734"/>
                  </a:lnTo>
                  <a:lnTo>
                    <a:pt x="24473" y="34869"/>
                  </a:lnTo>
                  <a:lnTo>
                    <a:pt x="30353" y="24033"/>
                  </a:lnTo>
                  <a:lnTo>
                    <a:pt x="46246" y="8873"/>
                  </a:lnTo>
                  <a:lnTo>
                    <a:pt x="55397" y="3192"/>
                  </a:lnTo>
                  <a:lnTo>
                    <a:pt x="74923" y="0"/>
                  </a:lnTo>
                  <a:lnTo>
                    <a:pt x="85044" y="787"/>
                  </a:lnTo>
                  <a:lnTo>
                    <a:pt x="102528" y="11019"/>
                  </a:lnTo>
                  <a:lnTo>
                    <a:pt x="110466" y="18662"/>
                  </a:lnTo>
                  <a:lnTo>
                    <a:pt x="119286" y="39631"/>
                  </a:lnTo>
                  <a:lnTo>
                    <a:pt x="122036" y="63379"/>
                  </a:lnTo>
                  <a:lnTo>
                    <a:pt x="119359" y="85631"/>
                  </a:lnTo>
                  <a:lnTo>
                    <a:pt x="105686" y="117890"/>
                  </a:lnTo>
                  <a:lnTo>
                    <a:pt x="86816" y="144086"/>
                  </a:lnTo>
                  <a:lnTo>
                    <a:pt x="67051" y="153087"/>
                  </a:lnTo>
                  <a:lnTo>
                    <a:pt x="21057" y="1602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243191" y="4727295"/>
              <a:ext cx="10096" cy="284271"/>
            </a:xfrm>
            <a:custGeom>
              <a:avLst/>
              <a:gdLst/>
              <a:ahLst/>
              <a:cxnLst/>
              <a:rect l="0" t="0" r="0" b="0"/>
              <a:pathLst>
                <a:path w="10096" h="284271">
                  <a:moveTo>
                    <a:pt x="0" y="0"/>
                  </a:moveTo>
                  <a:lnTo>
                    <a:pt x="0" y="58617"/>
                  </a:lnTo>
                  <a:lnTo>
                    <a:pt x="1171" y="112791"/>
                  </a:lnTo>
                  <a:lnTo>
                    <a:pt x="8334" y="171672"/>
                  </a:lnTo>
                  <a:lnTo>
                    <a:pt x="10095" y="233692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306362" y="4853637"/>
              <a:ext cx="102482" cy="178985"/>
            </a:xfrm>
            <a:custGeom>
              <a:avLst/>
              <a:gdLst/>
              <a:ahLst/>
              <a:cxnLst/>
              <a:rect l="0" t="0" r="0" b="0"/>
              <a:pathLst>
                <a:path w="102482" h="178985">
                  <a:moveTo>
                    <a:pt x="0" y="10528"/>
                  </a:moveTo>
                  <a:lnTo>
                    <a:pt x="5590" y="69145"/>
                  </a:lnTo>
                  <a:lnTo>
                    <a:pt x="10723" y="122149"/>
                  </a:lnTo>
                  <a:lnTo>
                    <a:pt x="19815" y="155515"/>
                  </a:lnTo>
                  <a:lnTo>
                    <a:pt x="30644" y="172843"/>
                  </a:lnTo>
                  <a:lnTo>
                    <a:pt x="37977" y="177230"/>
                  </a:lnTo>
                  <a:lnTo>
                    <a:pt x="55483" y="178984"/>
                  </a:lnTo>
                  <a:lnTo>
                    <a:pt x="63895" y="175475"/>
                  </a:lnTo>
                  <a:lnTo>
                    <a:pt x="79481" y="162217"/>
                  </a:lnTo>
                  <a:lnTo>
                    <a:pt x="95820" y="123844"/>
                  </a:lnTo>
                  <a:lnTo>
                    <a:pt x="102481" y="75429"/>
                  </a:lnTo>
                  <a:lnTo>
                    <a:pt x="96583" y="1316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453761" y="4811523"/>
              <a:ext cx="73701" cy="233701"/>
            </a:xfrm>
            <a:custGeom>
              <a:avLst/>
              <a:gdLst/>
              <a:ahLst/>
              <a:cxnLst/>
              <a:rect l="0" t="0" r="0" b="0"/>
              <a:pathLst>
                <a:path w="73701" h="233701">
                  <a:moveTo>
                    <a:pt x="0" y="105285"/>
                  </a:moveTo>
                  <a:lnTo>
                    <a:pt x="9066" y="163902"/>
                  </a:lnTo>
                  <a:lnTo>
                    <a:pt x="21789" y="220499"/>
                  </a:lnTo>
                  <a:lnTo>
                    <a:pt x="26062" y="233700"/>
                  </a:lnTo>
                  <a:lnTo>
                    <a:pt x="14415" y="179595"/>
                  </a:lnTo>
                  <a:lnTo>
                    <a:pt x="5451" y="117512"/>
                  </a:lnTo>
                  <a:lnTo>
                    <a:pt x="7205" y="73553"/>
                  </a:lnTo>
                  <a:lnTo>
                    <a:pt x="15290" y="49848"/>
                  </a:lnTo>
                  <a:lnTo>
                    <a:pt x="20722" y="40251"/>
                  </a:lnTo>
                  <a:lnTo>
                    <a:pt x="36116" y="26468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571041" y="4828996"/>
              <a:ext cx="114349" cy="203626"/>
            </a:xfrm>
            <a:custGeom>
              <a:avLst/>
              <a:gdLst/>
              <a:ahLst/>
              <a:cxnLst/>
              <a:rect l="0" t="0" r="0" b="0"/>
              <a:pathLst>
                <a:path w="114349" h="203626">
                  <a:moveTo>
                    <a:pt x="82762" y="108869"/>
                  </a:moveTo>
                  <a:lnTo>
                    <a:pt x="89997" y="81313"/>
                  </a:lnTo>
                  <a:lnTo>
                    <a:pt x="89975" y="40523"/>
                  </a:lnTo>
                  <a:lnTo>
                    <a:pt x="81678" y="16492"/>
                  </a:lnTo>
                  <a:lnTo>
                    <a:pt x="73851" y="8680"/>
                  </a:lnTo>
                  <a:lnTo>
                    <a:pt x="52675" y="0"/>
                  </a:lnTo>
                  <a:lnTo>
                    <a:pt x="43987" y="1195"/>
                  </a:lnTo>
                  <a:lnTo>
                    <a:pt x="37024" y="5501"/>
                  </a:lnTo>
                  <a:lnTo>
                    <a:pt x="26169" y="19644"/>
                  </a:lnTo>
                  <a:lnTo>
                    <a:pt x="5957" y="73073"/>
                  </a:lnTo>
                  <a:lnTo>
                    <a:pt x="0" y="126971"/>
                  </a:lnTo>
                  <a:lnTo>
                    <a:pt x="1308" y="167525"/>
                  </a:lnTo>
                  <a:lnTo>
                    <a:pt x="9905" y="191090"/>
                  </a:lnTo>
                  <a:lnTo>
                    <a:pt x="15474" y="196438"/>
                  </a:lnTo>
                  <a:lnTo>
                    <a:pt x="21525" y="197664"/>
                  </a:lnTo>
                  <a:lnTo>
                    <a:pt x="27899" y="196142"/>
                  </a:lnTo>
                  <a:lnTo>
                    <a:pt x="33319" y="191617"/>
                  </a:lnTo>
                  <a:lnTo>
                    <a:pt x="42460" y="177232"/>
                  </a:lnTo>
                  <a:lnTo>
                    <a:pt x="61481" y="117770"/>
                  </a:lnTo>
                  <a:lnTo>
                    <a:pt x="65066" y="104275"/>
                  </a:lnTo>
                  <a:lnTo>
                    <a:pt x="67455" y="99957"/>
                  </a:lnTo>
                  <a:lnTo>
                    <a:pt x="69048" y="101758"/>
                  </a:lnTo>
                  <a:lnTo>
                    <a:pt x="86701" y="162328"/>
                  </a:lnTo>
                  <a:lnTo>
                    <a:pt x="114348" y="2036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716974" y="4632538"/>
              <a:ext cx="31586" cy="347442"/>
            </a:xfrm>
            <a:custGeom>
              <a:avLst/>
              <a:gdLst/>
              <a:ahLst/>
              <a:cxnLst/>
              <a:rect l="0" t="0" r="0" b="0"/>
              <a:pathLst>
                <a:path w="31586" h="347442">
                  <a:moveTo>
                    <a:pt x="0" y="0"/>
                  </a:moveTo>
                  <a:lnTo>
                    <a:pt x="3119" y="54145"/>
                  </a:lnTo>
                  <a:lnTo>
                    <a:pt x="9065" y="109092"/>
                  </a:lnTo>
                  <a:lnTo>
                    <a:pt x="10095" y="156586"/>
                  </a:lnTo>
                  <a:lnTo>
                    <a:pt x="15989" y="207703"/>
                  </a:lnTo>
                  <a:lnTo>
                    <a:pt x="27292" y="268972"/>
                  </a:lnTo>
                  <a:lnTo>
                    <a:pt x="30737" y="319896"/>
                  </a:lnTo>
                  <a:lnTo>
                    <a:pt x="31585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969670" y="4781550"/>
              <a:ext cx="122445" cy="429160"/>
            </a:xfrm>
            <a:custGeom>
              <a:avLst/>
              <a:gdLst/>
              <a:ahLst/>
              <a:cxnLst/>
              <a:rect l="0" t="0" r="0" b="0"/>
              <a:pathLst>
                <a:path w="122445" h="429160">
                  <a:moveTo>
                    <a:pt x="21045" y="177372"/>
                  </a:moveTo>
                  <a:lnTo>
                    <a:pt x="28280" y="204928"/>
                  </a:lnTo>
                  <a:lnTo>
                    <a:pt x="34042" y="267389"/>
                  </a:lnTo>
                  <a:lnTo>
                    <a:pt x="39713" y="320247"/>
                  </a:lnTo>
                  <a:lnTo>
                    <a:pt x="41630" y="380029"/>
                  </a:lnTo>
                  <a:lnTo>
                    <a:pt x="41962" y="422772"/>
                  </a:lnTo>
                  <a:lnTo>
                    <a:pt x="39669" y="428709"/>
                  </a:lnTo>
                  <a:lnTo>
                    <a:pt x="35801" y="429159"/>
                  </a:lnTo>
                  <a:lnTo>
                    <a:pt x="30882" y="425948"/>
                  </a:lnTo>
                  <a:lnTo>
                    <a:pt x="22297" y="409903"/>
                  </a:lnTo>
                  <a:lnTo>
                    <a:pt x="14007" y="374562"/>
                  </a:lnTo>
                  <a:lnTo>
                    <a:pt x="5616" y="315109"/>
                  </a:lnTo>
                  <a:lnTo>
                    <a:pt x="1655" y="264326"/>
                  </a:lnTo>
                  <a:lnTo>
                    <a:pt x="317" y="203170"/>
                  </a:lnTo>
                  <a:lnTo>
                    <a:pt x="53" y="146030"/>
                  </a:lnTo>
                  <a:lnTo>
                    <a:pt x="0" y="84094"/>
                  </a:lnTo>
                  <a:lnTo>
                    <a:pt x="5581" y="44059"/>
                  </a:lnTo>
                  <a:lnTo>
                    <a:pt x="20232" y="9970"/>
                  </a:lnTo>
                  <a:lnTo>
                    <a:pt x="27522" y="3769"/>
                  </a:lnTo>
                  <a:lnTo>
                    <a:pt x="35892" y="806"/>
                  </a:lnTo>
                  <a:lnTo>
                    <a:pt x="44981" y="0"/>
                  </a:lnTo>
                  <a:lnTo>
                    <a:pt x="64438" y="5343"/>
                  </a:lnTo>
                  <a:lnTo>
                    <a:pt x="74540" y="10043"/>
                  </a:lnTo>
                  <a:lnTo>
                    <a:pt x="88884" y="24625"/>
                  </a:lnTo>
                  <a:lnTo>
                    <a:pt x="113214" y="68171"/>
                  </a:lnTo>
                  <a:lnTo>
                    <a:pt x="122444" y="108101"/>
                  </a:lnTo>
                  <a:lnTo>
                    <a:pt x="118364" y="132547"/>
                  </a:lnTo>
                  <a:lnTo>
                    <a:pt x="114000" y="143979"/>
                  </a:lnTo>
                  <a:lnTo>
                    <a:pt x="99793" y="159801"/>
                  </a:lnTo>
                  <a:lnTo>
                    <a:pt x="52630" y="1879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129868" y="4822052"/>
              <a:ext cx="106135" cy="139786"/>
            </a:xfrm>
            <a:custGeom>
              <a:avLst/>
              <a:gdLst/>
              <a:ahLst/>
              <a:cxnLst/>
              <a:rect l="0" t="0" r="0" b="0"/>
              <a:pathLst>
                <a:path w="106135" h="139786">
                  <a:moveTo>
                    <a:pt x="50360" y="0"/>
                  </a:moveTo>
                  <a:lnTo>
                    <a:pt x="33592" y="5589"/>
                  </a:lnTo>
                  <a:lnTo>
                    <a:pt x="22240" y="17691"/>
                  </a:lnTo>
                  <a:lnTo>
                    <a:pt x="5421" y="54057"/>
                  </a:lnTo>
                  <a:lnTo>
                    <a:pt x="0" y="90236"/>
                  </a:lnTo>
                  <a:lnTo>
                    <a:pt x="4971" y="110684"/>
                  </a:lnTo>
                  <a:lnTo>
                    <a:pt x="9572" y="119413"/>
                  </a:lnTo>
                  <a:lnTo>
                    <a:pt x="24043" y="132231"/>
                  </a:lnTo>
                  <a:lnTo>
                    <a:pt x="32816" y="137287"/>
                  </a:lnTo>
                  <a:lnTo>
                    <a:pt x="51921" y="139785"/>
                  </a:lnTo>
                  <a:lnTo>
                    <a:pt x="61929" y="138813"/>
                  </a:lnTo>
                  <a:lnTo>
                    <a:pt x="70941" y="133486"/>
                  </a:lnTo>
                  <a:lnTo>
                    <a:pt x="87193" y="115089"/>
                  </a:lnTo>
                  <a:lnTo>
                    <a:pt x="103907" y="84013"/>
                  </a:lnTo>
                  <a:lnTo>
                    <a:pt x="106134" y="63075"/>
                  </a:lnTo>
                  <a:lnTo>
                    <a:pt x="102055" y="42071"/>
                  </a:lnTo>
                  <a:lnTo>
                    <a:pt x="92443" y="21038"/>
                  </a:lnTo>
                  <a:lnTo>
                    <a:pt x="86604" y="14025"/>
                  </a:lnTo>
                  <a:lnTo>
                    <a:pt x="608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274984" y="4727295"/>
              <a:ext cx="85114" cy="189514"/>
            </a:xfrm>
            <a:custGeom>
              <a:avLst/>
              <a:gdLst/>
              <a:ahLst/>
              <a:cxnLst/>
              <a:rect l="0" t="0" r="0" b="0"/>
              <a:pathLst>
                <a:path w="85114" h="189514">
                  <a:moveTo>
                    <a:pt x="84228" y="0"/>
                  </a:moveTo>
                  <a:lnTo>
                    <a:pt x="60182" y="9575"/>
                  </a:lnTo>
                  <a:lnTo>
                    <a:pt x="38759" y="27534"/>
                  </a:lnTo>
                  <a:lnTo>
                    <a:pt x="24635" y="44993"/>
                  </a:lnTo>
                  <a:lnTo>
                    <a:pt x="16798" y="67570"/>
                  </a:lnTo>
                  <a:lnTo>
                    <a:pt x="14708" y="80142"/>
                  </a:lnTo>
                  <a:lnTo>
                    <a:pt x="17995" y="89693"/>
                  </a:lnTo>
                  <a:lnTo>
                    <a:pt x="24865" y="97230"/>
                  </a:lnTo>
                  <a:lnTo>
                    <a:pt x="71861" y="124111"/>
                  </a:lnTo>
                  <a:lnTo>
                    <a:pt x="83801" y="140559"/>
                  </a:lnTo>
                  <a:lnTo>
                    <a:pt x="85113" y="148688"/>
                  </a:lnTo>
                  <a:lnTo>
                    <a:pt x="83648" y="156447"/>
                  </a:lnTo>
                  <a:lnTo>
                    <a:pt x="80332" y="163959"/>
                  </a:lnTo>
                  <a:lnTo>
                    <a:pt x="67289" y="175427"/>
                  </a:lnTo>
                  <a:lnTo>
                    <a:pt x="48624" y="18325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399538" y="4727295"/>
              <a:ext cx="96689" cy="157929"/>
            </a:xfrm>
            <a:custGeom>
              <a:avLst/>
              <a:gdLst/>
              <a:ahLst/>
              <a:cxnLst/>
              <a:rect l="0" t="0" r="0" b="0"/>
              <a:pathLst>
                <a:path w="96689" h="157929">
                  <a:moveTo>
                    <a:pt x="64959" y="0"/>
                  </a:moveTo>
                  <a:lnTo>
                    <a:pt x="33677" y="9575"/>
                  </a:lnTo>
                  <a:lnTo>
                    <a:pt x="17521" y="20243"/>
                  </a:lnTo>
                  <a:lnTo>
                    <a:pt x="5661" y="35903"/>
                  </a:lnTo>
                  <a:lnTo>
                    <a:pt x="860" y="44993"/>
                  </a:lnTo>
                  <a:lnTo>
                    <a:pt x="0" y="53392"/>
                  </a:lnTo>
                  <a:lnTo>
                    <a:pt x="5283" y="68963"/>
                  </a:lnTo>
                  <a:lnTo>
                    <a:pt x="21669" y="80563"/>
                  </a:lnTo>
                  <a:lnTo>
                    <a:pt x="32589" y="85294"/>
                  </a:lnTo>
                  <a:lnTo>
                    <a:pt x="54082" y="87432"/>
                  </a:lnTo>
                  <a:lnTo>
                    <a:pt x="64727" y="86364"/>
                  </a:lnTo>
                  <a:lnTo>
                    <a:pt x="82793" y="91416"/>
                  </a:lnTo>
                  <a:lnTo>
                    <a:pt x="90886" y="96039"/>
                  </a:lnTo>
                  <a:lnTo>
                    <a:pt x="95112" y="102631"/>
                  </a:lnTo>
                  <a:lnTo>
                    <a:pt x="96688" y="119313"/>
                  </a:lnTo>
                  <a:lnTo>
                    <a:pt x="93131" y="126335"/>
                  </a:lnTo>
                  <a:lnTo>
                    <a:pt x="79819" y="137258"/>
                  </a:lnTo>
                  <a:lnTo>
                    <a:pt x="52594" y="149984"/>
                  </a:lnTo>
                  <a:lnTo>
                    <a:pt x="1788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513214" y="4686206"/>
              <a:ext cx="119740" cy="150313"/>
            </a:xfrm>
            <a:custGeom>
              <a:avLst/>
              <a:gdLst/>
              <a:ahLst/>
              <a:cxnLst/>
              <a:rect l="0" t="0" r="0" b="0"/>
              <a:pathLst>
                <a:path w="119740" h="150313">
                  <a:moveTo>
                    <a:pt x="3926" y="62146"/>
                  </a:moveTo>
                  <a:lnTo>
                    <a:pt x="15104" y="73324"/>
                  </a:lnTo>
                  <a:lnTo>
                    <a:pt x="23076" y="75447"/>
                  </a:lnTo>
                  <a:lnTo>
                    <a:pt x="44412" y="74687"/>
                  </a:lnTo>
                  <a:lnTo>
                    <a:pt x="63255" y="67330"/>
                  </a:lnTo>
                  <a:lnTo>
                    <a:pt x="71554" y="62092"/>
                  </a:lnTo>
                  <a:lnTo>
                    <a:pt x="83896" y="46914"/>
                  </a:lnTo>
                  <a:lnTo>
                    <a:pt x="88824" y="37954"/>
                  </a:lnTo>
                  <a:lnTo>
                    <a:pt x="89771" y="28470"/>
                  </a:lnTo>
                  <a:lnTo>
                    <a:pt x="84583" y="8575"/>
                  </a:lnTo>
                  <a:lnTo>
                    <a:pt x="77584" y="3035"/>
                  </a:lnTo>
                  <a:lnTo>
                    <a:pt x="57330" y="0"/>
                  </a:lnTo>
                  <a:lnTo>
                    <a:pt x="38969" y="5670"/>
                  </a:lnTo>
                  <a:lnTo>
                    <a:pt x="30798" y="10457"/>
                  </a:lnTo>
                  <a:lnTo>
                    <a:pt x="18598" y="25135"/>
                  </a:lnTo>
                  <a:lnTo>
                    <a:pt x="1234" y="63154"/>
                  </a:lnTo>
                  <a:lnTo>
                    <a:pt x="0" y="83651"/>
                  </a:lnTo>
                  <a:lnTo>
                    <a:pt x="4520" y="103289"/>
                  </a:lnTo>
                  <a:lnTo>
                    <a:pt x="14329" y="119816"/>
                  </a:lnTo>
                  <a:lnTo>
                    <a:pt x="29606" y="131841"/>
                  </a:lnTo>
                  <a:lnTo>
                    <a:pt x="68010" y="149093"/>
                  </a:lnTo>
                  <a:lnTo>
                    <a:pt x="88559" y="150312"/>
                  </a:lnTo>
                  <a:lnTo>
                    <a:pt x="119739" y="1463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661854" y="4674653"/>
              <a:ext cx="123832" cy="189513"/>
            </a:xfrm>
            <a:custGeom>
              <a:avLst/>
              <a:gdLst/>
              <a:ahLst/>
              <a:cxnLst/>
              <a:rect l="0" t="0" r="0" b="0"/>
              <a:pathLst>
                <a:path w="123832" h="189513">
                  <a:moveTo>
                    <a:pt x="65856" y="0"/>
                  </a:moveTo>
                  <a:lnTo>
                    <a:pt x="21893" y="20243"/>
                  </a:lnTo>
                  <a:lnTo>
                    <a:pt x="8102" y="35903"/>
                  </a:lnTo>
                  <a:lnTo>
                    <a:pt x="2787" y="44992"/>
                  </a:lnTo>
                  <a:lnTo>
                    <a:pt x="0" y="64450"/>
                  </a:lnTo>
                  <a:lnTo>
                    <a:pt x="895" y="74552"/>
                  </a:lnTo>
                  <a:lnTo>
                    <a:pt x="5001" y="82457"/>
                  </a:lnTo>
                  <a:lnTo>
                    <a:pt x="18922" y="94359"/>
                  </a:lnTo>
                  <a:lnTo>
                    <a:pt x="74940" y="106965"/>
                  </a:lnTo>
                  <a:lnTo>
                    <a:pt x="107542" y="119431"/>
                  </a:lnTo>
                  <a:lnTo>
                    <a:pt x="118213" y="125243"/>
                  </a:lnTo>
                  <a:lnTo>
                    <a:pt x="122987" y="132629"/>
                  </a:lnTo>
                  <a:lnTo>
                    <a:pt x="123831" y="141061"/>
                  </a:lnTo>
                  <a:lnTo>
                    <a:pt x="122053" y="150193"/>
                  </a:lnTo>
                  <a:lnTo>
                    <a:pt x="117359" y="157450"/>
                  </a:lnTo>
                  <a:lnTo>
                    <a:pt x="102784" y="168634"/>
                  </a:lnTo>
                  <a:lnTo>
                    <a:pt x="52550" y="180740"/>
                  </a:lnTo>
                  <a:lnTo>
                    <a:pt x="34270" y="189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820560" y="4664124"/>
              <a:ext cx="92891" cy="178986"/>
            </a:xfrm>
            <a:custGeom>
              <a:avLst/>
              <a:gdLst/>
              <a:ahLst/>
              <a:cxnLst/>
              <a:rect l="0" t="0" r="0" b="0"/>
              <a:pathLst>
                <a:path w="92891" h="178986">
                  <a:moveTo>
                    <a:pt x="75605" y="0"/>
                  </a:moveTo>
                  <a:lnTo>
                    <a:pt x="57625" y="15641"/>
                  </a:lnTo>
                  <a:lnTo>
                    <a:pt x="17042" y="40433"/>
                  </a:lnTo>
                  <a:lnTo>
                    <a:pt x="802" y="65793"/>
                  </a:lnTo>
                  <a:lnTo>
                    <a:pt x="0" y="75447"/>
                  </a:lnTo>
                  <a:lnTo>
                    <a:pt x="5348" y="95533"/>
                  </a:lnTo>
                  <a:lnTo>
                    <a:pt x="12390" y="102293"/>
                  </a:lnTo>
                  <a:lnTo>
                    <a:pt x="74278" y="131437"/>
                  </a:lnTo>
                  <a:lnTo>
                    <a:pt x="91003" y="144594"/>
                  </a:lnTo>
                  <a:lnTo>
                    <a:pt x="92890" y="150209"/>
                  </a:lnTo>
                  <a:lnTo>
                    <a:pt x="90638" y="155121"/>
                  </a:lnTo>
                  <a:lnTo>
                    <a:pt x="78777" y="163699"/>
                  </a:lnTo>
                  <a:lnTo>
                    <a:pt x="52368" y="173936"/>
                  </a:lnTo>
                  <a:lnTo>
                    <a:pt x="12435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969865" y="4748352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959337" y="4632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022507" y="4706238"/>
              <a:ext cx="73701" cy="129875"/>
            </a:xfrm>
            <a:custGeom>
              <a:avLst/>
              <a:gdLst/>
              <a:ahLst/>
              <a:cxnLst/>
              <a:rect l="0" t="0" r="0" b="0"/>
              <a:pathLst>
                <a:path w="73701" h="129875">
                  <a:moveTo>
                    <a:pt x="0" y="10529"/>
                  </a:moveTo>
                  <a:lnTo>
                    <a:pt x="0" y="32885"/>
                  </a:lnTo>
                  <a:lnTo>
                    <a:pt x="11179" y="63556"/>
                  </a:lnTo>
                  <a:lnTo>
                    <a:pt x="43909" y="126376"/>
                  </a:lnTo>
                  <a:lnTo>
                    <a:pt x="47990" y="129874"/>
                  </a:lnTo>
                  <a:lnTo>
                    <a:pt x="51881" y="128697"/>
                  </a:lnTo>
                  <a:lnTo>
                    <a:pt x="55645" y="124402"/>
                  </a:lnTo>
                  <a:lnTo>
                    <a:pt x="60942" y="90412"/>
                  </a:lnTo>
                  <a:lnTo>
                    <a:pt x="65998" y="27186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103498" y="4650459"/>
              <a:ext cx="161166" cy="182122"/>
            </a:xfrm>
            <a:custGeom>
              <a:avLst/>
              <a:gdLst/>
              <a:ahLst/>
              <a:cxnLst/>
              <a:rect l="0" t="0" r="0" b="0"/>
              <a:pathLst>
                <a:path w="161166" h="182122">
                  <a:moveTo>
                    <a:pt x="55880" y="87364"/>
                  </a:moveTo>
                  <a:lnTo>
                    <a:pt x="99842" y="102019"/>
                  </a:lnTo>
                  <a:lnTo>
                    <a:pt x="108585" y="101813"/>
                  </a:lnTo>
                  <a:lnTo>
                    <a:pt x="124539" y="95346"/>
                  </a:lnTo>
                  <a:lnTo>
                    <a:pt x="136308" y="81554"/>
                  </a:lnTo>
                  <a:lnTo>
                    <a:pt x="141084" y="72962"/>
                  </a:lnTo>
                  <a:lnTo>
                    <a:pt x="143272" y="54058"/>
                  </a:lnTo>
                  <a:lnTo>
                    <a:pt x="139174" y="35127"/>
                  </a:lnTo>
                  <a:lnTo>
                    <a:pt x="129555" y="18914"/>
                  </a:lnTo>
                  <a:lnTo>
                    <a:pt x="114361" y="7029"/>
                  </a:lnTo>
                  <a:lnTo>
                    <a:pt x="105396" y="2222"/>
                  </a:lnTo>
                  <a:lnTo>
                    <a:pt x="82956" y="0"/>
                  </a:lnTo>
                  <a:lnTo>
                    <a:pt x="59725" y="4082"/>
                  </a:lnTo>
                  <a:lnTo>
                    <a:pt x="41601" y="13696"/>
                  </a:lnTo>
                  <a:lnTo>
                    <a:pt x="18244" y="37851"/>
                  </a:lnTo>
                  <a:lnTo>
                    <a:pt x="2094" y="67235"/>
                  </a:lnTo>
                  <a:lnTo>
                    <a:pt x="0" y="87777"/>
                  </a:lnTo>
                  <a:lnTo>
                    <a:pt x="8187" y="129560"/>
                  </a:lnTo>
                  <a:lnTo>
                    <a:pt x="23291" y="155499"/>
                  </a:lnTo>
                  <a:lnTo>
                    <a:pt x="39057" y="167559"/>
                  </a:lnTo>
                  <a:lnTo>
                    <a:pt x="58932" y="175649"/>
                  </a:lnTo>
                  <a:lnTo>
                    <a:pt x="109819" y="180843"/>
                  </a:lnTo>
                  <a:lnTo>
                    <a:pt x="161165" y="1821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264663" y="4516725"/>
              <a:ext cx="114306" cy="494841"/>
            </a:xfrm>
            <a:custGeom>
              <a:avLst/>
              <a:gdLst/>
              <a:ahLst/>
              <a:cxnLst/>
              <a:rect l="0" t="0" r="0" b="0"/>
              <a:pathLst>
                <a:path w="114306" h="494841">
                  <a:moveTo>
                    <a:pt x="0" y="0"/>
                  </a:moveTo>
                  <a:lnTo>
                    <a:pt x="20244" y="43963"/>
                  </a:lnTo>
                  <a:lnTo>
                    <a:pt x="59898" y="96382"/>
                  </a:lnTo>
                  <a:lnTo>
                    <a:pt x="91668" y="159066"/>
                  </a:lnTo>
                  <a:lnTo>
                    <a:pt x="108184" y="214304"/>
                  </a:lnTo>
                  <a:lnTo>
                    <a:pt x="114305" y="270276"/>
                  </a:lnTo>
                  <a:lnTo>
                    <a:pt x="112396" y="323272"/>
                  </a:lnTo>
                  <a:lnTo>
                    <a:pt x="101100" y="373472"/>
                  </a:lnTo>
                  <a:lnTo>
                    <a:pt x="64353" y="430937"/>
                  </a:lnTo>
                  <a:lnTo>
                    <a:pt x="35734" y="485416"/>
                  </a:lnTo>
                  <a:lnTo>
                    <a:pt x="31586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8" name="Freeform 147"/>
          <p:cNvSpPr/>
          <p:nvPr/>
        </p:nvSpPr>
        <p:spPr>
          <a:xfrm>
            <a:off x="5053679" y="5064207"/>
            <a:ext cx="789638" cy="73700"/>
          </a:xfrm>
          <a:custGeom>
            <a:avLst/>
            <a:gdLst/>
            <a:ahLst/>
            <a:cxnLst/>
            <a:rect l="0" t="0" r="0" b="0"/>
            <a:pathLst>
              <a:path w="789638" h="73700">
                <a:moveTo>
                  <a:pt x="789637" y="73699"/>
                </a:moveTo>
                <a:lnTo>
                  <a:pt x="731020" y="68110"/>
                </a:lnTo>
                <a:lnTo>
                  <a:pt x="678016" y="62977"/>
                </a:lnTo>
                <a:lnTo>
                  <a:pt x="616144" y="48645"/>
                </a:lnTo>
                <a:lnTo>
                  <a:pt x="561218" y="42234"/>
                </a:lnTo>
                <a:lnTo>
                  <a:pt x="502188" y="34036"/>
                </a:lnTo>
                <a:lnTo>
                  <a:pt x="451783" y="32311"/>
                </a:lnTo>
                <a:lnTo>
                  <a:pt x="399803" y="28681"/>
                </a:lnTo>
                <a:lnTo>
                  <a:pt x="350477" y="23316"/>
                </a:lnTo>
                <a:lnTo>
                  <a:pt x="297477" y="15914"/>
                </a:lnTo>
                <a:lnTo>
                  <a:pt x="243637" y="10422"/>
                </a:lnTo>
                <a:lnTo>
                  <a:pt x="181010" y="2406"/>
                </a:lnTo>
                <a:lnTo>
                  <a:pt x="117643" y="475"/>
                </a:lnTo>
                <a:lnTo>
                  <a:pt x="57206" y="94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Freeform 148"/>
          <p:cNvSpPr/>
          <p:nvPr/>
        </p:nvSpPr>
        <p:spPr>
          <a:xfrm>
            <a:off x="3116435" y="5054329"/>
            <a:ext cx="505369" cy="20407"/>
          </a:xfrm>
          <a:custGeom>
            <a:avLst/>
            <a:gdLst/>
            <a:ahLst/>
            <a:cxnLst/>
            <a:rect l="0" t="0" r="0" b="0"/>
            <a:pathLst>
              <a:path w="505369" h="20407">
                <a:moveTo>
                  <a:pt x="505368" y="9878"/>
                </a:moveTo>
                <a:lnTo>
                  <a:pt x="477812" y="2642"/>
                </a:lnTo>
                <a:lnTo>
                  <a:pt x="421589" y="0"/>
                </a:lnTo>
                <a:lnTo>
                  <a:pt x="370666" y="5067"/>
                </a:lnTo>
                <a:lnTo>
                  <a:pt x="311170" y="16163"/>
                </a:lnTo>
                <a:lnTo>
                  <a:pt x="250025" y="19568"/>
                </a:lnTo>
                <a:lnTo>
                  <a:pt x="193147" y="14652"/>
                </a:lnTo>
                <a:lnTo>
                  <a:pt x="138541" y="10821"/>
                </a:lnTo>
                <a:lnTo>
                  <a:pt x="78882" y="13184"/>
                </a:lnTo>
                <a:lnTo>
                  <a:pt x="18013" y="19455"/>
                </a:lnTo>
                <a:lnTo>
                  <a:pt x="0" y="20406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Freeform 149"/>
          <p:cNvSpPr/>
          <p:nvPr/>
        </p:nvSpPr>
        <p:spPr>
          <a:xfrm>
            <a:off x="694880" y="5190549"/>
            <a:ext cx="600126" cy="39961"/>
          </a:xfrm>
          <a:custGeom>
            <a:avLst/>
            <a:gdLst/>
            <a:ahLst/>
            <a:cxnLst/>
            <a:rect l="0" t="0" r="0" b="0"/>
            <a:pathLst>
              <a:path w="600126" h="39961">
                <a:moveTo>
                  <a:pt x="600125" y="0"/>
                </a:moveTo>
                <a:lnTo>
                  <a:pt x="545080" y="16788"/>
                </a:lnTo>
                <a:lnTo>
                  <a:pt x="485612" y="26084"/>
                </a:lnTo>
                <a:lnTo>
                  <a:pt x="426813" y="30498"/>
                </a:lnTo>
                <a:lnTo>
                  <a:pt x="365806" y="31371"/>
                </a:lnTo>
                <a:lnTo>
                  <a:pt x="308954" y="37132"/>
                </a:lnTo>
                <a:lnTo>
                  <a:pt x="255524" y="39960"/>
                </a:lnTo>
                <a:lnTo>
                  <a:pt x="199909" y="33586"/>
                </a:lnTo>
                <a:lnTo>
                  <a:pt x="143864" y="31981"/>
                </a:lnTo>
                <a:lnTo>
                  <a:pt x="87733" y="31663"/>
                </a:lnTo>
                <a:lnTo>
                  <a:pt x="34704" y="31601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Freeform 150"/>
          <p:cNvSpPr/>
          <p:nvPr/>
        </p:nvSpPr>
        <p:spPr>
          <a:xfrm>
            <a:off x="6043357" y="4895751"/>
            <a:ext cx="1221307" cy="126343"/>
          </a:xfrm>
          <a:custGeom>
            <a:avLst/>
            <a:gdLst/>
            <a:ahLst/>
            <a:cxnLst/>
            <a:rect l="0" t="0" r="0" b="0"/>
            <a:pathLst>
              <a:path w="1221307" h="126343">
                <a:moveTo>
                  <a:pt x="1221306" y="0"/>
                </a:moveTo>
                <a:lnTo>
                  <a:pt x="1162689" y="0"/>
                </a:lnTo>
                <a:lnTo>
                  <a:pt x="1108515" y="0"/>
                </a:lnTo>
                <a:lnTo>
                  <a:pt x="1049634" y="0"/>
                </a:lnTo>
                <a:lnTo>
                  <a:pt x="999254" y="0"/>
                </a:lnTo>
                <a:lnTo>
                  <a:pt x="950402" y="0"/>
                </a:lnTo>
                <a:lnTo>
                  <a:pt x="903173" y="0"/>
                </a:lnTo>
                <a:lnTo>
                  <a:pt x="852133" y="0"/>
                </a:lnTo>
                <a:lnTo>
                  <a:pt x="803086" y="0"/>
                </a:lnTo>
                <a:lnTo>
                  <a:pt x="755797" y="3120"/>
                </a:lnTo>
                <a:lnTo>
                  <a:pt x="693006" y="9065"/>
                </a:lnTo>
                <a:lnTo>
                  <a:pt x="636712" y="11409"/>
                </a:lnTo>
                <a:lnTo>
                  <a:pt x="574137" y="19555"/>
                </a:lnTo>
                <a:lnTo>
                  <a:pt x="519126" y="20760"/>
                </a:lnTo>
                <a:lnTo>
                  <a:pt x="466318" y="24118"/>
                </a:lnTo>
                <a:lnTo>
                  <a:pt x="416156" y="35700"/>
                </a:lnTo>
                <a:lnTo>
                  <a:pt x="362357" y="42017"/>
                </a:lnTo>
                <a:lnTo>
                  <a:pt x="300315" y="51012"/>
                </a:lnTo>
                <a:lnTo>
                  <a:pt x="242882" y="63881"/>
                </a:lnTo>
                <a:lnTo>
                  <a:pt x="189006" y="77349"/>
                </a:lnTo>
                <a:lnTo>
                  <a:pt x="131615" y="91274"/>
                </a:lnTo>
                <a:lnTo>
                  <a:pt x="68805" y="108798"/>
                </a:lnTo>
                <a:lnTo>
                  <a:pt x="17510" y="123223"/>
                </a:lnTo>
                <a:lnTo>
                  <a:pt x="0" y="12634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Freeform 151"/>
          <p:cNvSpPr/>
          <p:nvPr/>
        </p:nvSpPr>
        <p:spPr>
          <a:xfrm>
            <a:off x="2590010" y="2737409"/>
            <a:ext cx="610654" cy="42115"/>
          </a:xfrm>
          <a:custGeom>
            <a:avLst/>
            <a:gdLst/>
            <a:ahLst/>
            <a:cxnLst/>
            <a:rect l="0" t="0" r="0" b="0"/>
            <a:pathLst>
              <a:path w="610654" h="42115">
                <a:moveTo>
                  <a:pt x="610653" y="0"/>
                </a:moveTo>
                <a:lnTo>
                  <a:pt x="567961" y="3120"/>
                </a:lnTo>
                <a:lnTo>
                  <a:pt x="547225" y="6066"/>
                </a:lnTo>
                <a:lnTo>
                  <a:pt x="489216" y="1030"/>
                </a:lnTo>
                <a:lnTo>
                  <a:pt x="433590" y="203"/>
                </a:lnTo>
                <a:lnTo>
                  <a:pt x="384535" y="1230"/>
                </a:lnTo>
                <a:lnTo>
                  <a:pt x="332955" y="7253"/>
                </a:lnTo>
                <a:lnTo>
                  <a:pt x="280627" y="9558"/>
                </a:lnTo>
                <a:lnTo>
                  <a:pt x="228078" y="10241"/>
                </a:lnTo>
                <a:lnTo>
                  <a:pt x="174293" y="11613"/>
                </a:lnTo>
                <a:lnTo>
                  <a:pt x="115593" y="18909"/>
                </a:lnTo>
                <a:lnTo>
                  <a:pt x="61806" y="28479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8" name="Group 167"/>
          <p:cNvGrpSpPr/>
          <p:nvPr/>
        </p:nvGrpSpPr>
        <p:grpSpPr>
          <a:xfrm>
            <a:off x="2931340" y="5414235"/>
            <a:ext cx="2939213" cy="463649"/>
            <a:chOff x="2931340" y="5414235"/>
            <a:chExt cx="2939213" cy="463649"/>
          </a:xfrm>
        </p:grpSpPr>
        <p:sp>
          <p:nvSpPr>
            <p:cNvPr id="153" name="Freeform 152"/>
            <p:cNvSpPr/>
            <p:nvPr/>
          </p:nvSpPr>
          <p:spPr>
            <a:xfrm>
              <a:off x="2931340" y="5414235"/>
              <a:ext cx="336963" cy="445797"/>
            </a:xfrm>
            <a:custGeom>
              <a:avLst/>
              <a:gdLst/>
              <a:ahLst/>
              <a:cxnLst/>
              <a:rect l="0" t="0" r="0" b="0"/>
              <a:pathLst>
                <a:path w="336963" h="445797">
                  <a:moveTo>
                    <a:pt x="258794" y="50055"/>
                  </a:moveTo>
                  <a:lnTo>
                    <a:pt x="221708" y="15308"/>
                  </a:lnTo>
                  <a:lnTo>
                    <a:pt x="203707" y="6146"/>
                  </a:lnTo>
                  <a:lnTo>
                    <a:pt x="162664" y="0"/>
                  </a:lnTo>
                  <a:lnTo>
                    <a:pt x="113458" y="3768"/>
                  </a:lnTo>
                  <a:lnTo>
                    <a:pt x="61240" y="16692"/>
                  </a:lnTo>
                  <a:lnTo>
                    <a:pt x="20249" y="40562"/>
                  </a:lnTo>
                  <a:lnTo>
                    <a:pt x="12027" y="47235"/>
                  </a:lnTo>
                  <a:lnTo>
                    <a:pt x="2891" y="67130"/>
                  </a:lnTo>
                  <a:lnTo>
                    <a:pt x="0" y="90399"/>
                  </a:lnTo>
                  <a:lnTo>
                    <a:pt x="10664" y="144578"/>
                  </a:lnTo>
                  <a:lnTo>
                    <a:pt x="16165" y="152845"/>
                  </a:lnTo>
                  <a:lnTo>
                    <a:pt x="31636" y="165150"/>
                  </a:lnTo>
                  <a:lnTo>
                    <a:pt x="65666" y="173064"/>
                  </a:lnTo>
                  <a:lnTo>
                    <a:pt x="124567" y="164505"/>
                  </a:lnTo>
                  <a:lnTo>
                    <a:pt x="151175" y="160584"/>
                  </a:lnTo>
                  <a:lnTo>
                    <a:pt x="203264" y="167597"/>
                  </a:lnTo>
                  <a:lnTo>
                    <a:pt x="224756" y="174826"/>
                  </a:lnTo>
                  <a:lnTo>
                    <a:pt x="265028" y="205190"/>
                  </a:lnTo>
                  <a:lnTo>
                    <a:pt x="299800" y="241096"/>
                  </a:lnTo>
                  <a:lnTo>
                    <a:pt x="328271" y="302873"/>
                  </a:lnTo>
                  <a:lnTo>
                    <a:pt x="336962" y="334364"/>
                  </a:lnTo>
                  <a:lnTo>
                    <a:pt x="335260" y="355399"/>
                  </a:lnTo>
                  <a:lnTo>
                    <a:pt x="324364" y="376446"/>
                  </a:lnTo>
                  <a:lnTo>
                    <a:pt x="294363" y="412965"/>
                  </a:lnTo>
                  <a:lnTo>
                    <a:pt x="261794" y="435484"/>
                  </a:lnTo>
                  <a:lnTo>
                    <a:pt x="216919" y="445796"/>
                  </a:lnTo>
                  <a:lnTo>
                    <a:pt x="172168" y="443262"/>
                  </a:lnTo>
                  <a:lnTo>
                    <a:pt x="134861" y="429513"/>
                  </a:lnTo>
                  <a:lnTo>
                    <a:pt x="79810" y="3974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337533" y="5706445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0" y="58617"/>
                  </a:lnTo>
                  <a:lnTo>
                    <a:pt x="8334" y="112095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327005" y="555904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447127" y="5601160"/>
              <a:ext cx="155318" cy="207522"/>
            </a:xfrm>
            <a:custGeom>
              <a:avLst/>
              <a:gdLst/>
              <a:ahLst/>
              <a:cxnLst/>
              <a:rect l="0" t="0" r="0" b="0"/>
              <a:pathLst>
                <a:path w="155318" h="207522">
                  <a:moveTo>
                    <a:pt x="79919" y="0"/>
                  </a:moveTo>
                  <a:lnTo>
                    <a:pt x="57562" y="0"/>
                  </a:lnTo>
                  <a:lnTo>
                    <a:pt x="40347" y="6239"/>
                  </a:lnTo>
                  <a:lnTo>
                    <a:pt x="10231" y="29309"/>
                  </a:lnTo>
                  <a:lnTo>
                    <a:pt x="2154" y="48901"/>
                  </a:lnTo>
                  <a:lnTo>
                    <a:pt x="0" y="60677"/>
                  </a:lnTo>
                  <a:lnTo>
                    <a:pt x="2073" y="69697"/>
                  </a:lnTo>
                  <a:lnTo>
                    <a:pt x="6965" y="76881"/>
                  </a:lnTo>
                  <a:lnTo>
                    <a:pt x="13736" y="82839"/>
                  </a:lnTo>
                  <a:lnTo>
                    <a:pt x="33737" y="89460"/>
                  </a:lnTo>
                  <a:lnTo>
                    <a:pt x="79115" y="99300"/>
                  </a:lnTo>
                  <a:lnTo>
                    <a:pt x="120705" y="120914"/>
                  </a:lnTo>
                  <a:lnTo>
                    <a:pt x="137430" y="134068"/>
                  </a:lnTo>
                  <a:lnTo>
                    <a:pt x="154412" y="160217"/>
                  </a:lnTo>
                  <a:lnTo>
                    <a:pt x="155317" y="168813"/>
                  </a:lnTo>
                  <a:lnTo>
                    <a:pt x="150084" y="184603"/>
                  </a:lnTo>
                  <a:lnTo>
                    <a:pt x="136840" y="196299"/>
                  </a:lnTo>
                  <a:lnTo>
                    <a:pt x="118086" y="204227"/>
                  </a:lnTo>
                  <a:lnTo>
                    <a:pt x="82389" y="207521"/>
                  </a:lnTo>
                  <a:lnTo>
                    <a:pt x="41412" y="201866"/>
                  </a:lnTo>
                  <a:lnTo>
                    <a:pt x="16748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687169" y="5464290"/>
              <a:ext cx="29391" cy="357970"/>
            </a:xfrm>
            <a:custGeom>
              <a:avLst/>
              <a:gdLst/>
              <a:ahLst/>
              <a:cxnLst/>
              <a:rect l="0" t="0" r="0" b="0"/>
              <a:pathLst>
                <a:path w="29391" h="357970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331" y="122570"/>
                  </a:lnTo>
                  <a:lnTo>
                    <a:pt x="10859" y="177867"/>
                  </a:lnTo>
                  <a:lnTo>
                    <a:pt x="19610" y="228176"/>
                  </a:lnTo>
                  <a:lnTo>
                    <a:pt x="27458" y="287097"/>
                  </a:lnTo>
                  <a:lnTo>
                    <a:pt x="29136" y="345401"/>
                  </a:lnTo>
                  <a:lnTo>
                    <a:pt x="2939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632331" y="5590632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99311" y="0"/>
                  </a:lnTo>
                  <a:lnTo>
                    <a:pt x="39595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3821844" y="5609136"/>
              <a:ext cx="139910" cy="213124"/>
            </a:xfrm>
            <a:custGeom>
              <a:avLst/>
              <a:gdLst/>
              <a:ahLst/>
              <a:cxnLst/>
              <a:rect l="0" t="0" r="0" b="0"/>
              <a:pathLst>
                <a:path w="139910" h="213124">
                  <a:moveTo>
                    <a:pt x="0" y="97309"/>
                  </a:moveTo>
                  <a:lnTo>
                    <a:pt x="58617" y="97309"/>
                  </a:lnTo>
                  <a:lnTo>
                    <a:pt x="93407" y="91720"/>
                  </a:lnTo>
                  <a:lnTo>
                    <a:pt x="120353" y="77066"/>
                  </a:lnTo>
                  <a:lnTo>
                    <a:pt x="132649" y="61406"/>
                  </a:lnTo>
                  <a:lnTo>
                    <a:pt x="137566" y="52317"/>
                  </a:lnTo>
                  <a:lnTo>
                    <a:pt x="139909" y="32859"/>
                  </a:lnTo>
                  <a:lnTo>
                    <a:pt x="138897" y="22757"/>
                  </a:lnTo>
                  <a:lnTo>
                    <a:pt x="134712" y="14852"/>
                  </a:lnTo>
                  <a:lnTo>
                    <a:pt x="120704" y="2950"/>
                  </a:lnTo>
                  <a:lnTo>
                    <a:pt x="99660" y="0"/>
                  </a:lnTo>
                  <a:lnTo>
                    <a:pt x="75879" y="3758"/>
                  </a:lnTo>
                  <a:lnTo>
                    <a:pt x="53611" y="13227"/>
                  </a:lnTo>
                  <a:lnTo>
                    <a:pt x="38256" y="28354"/>
                  </a:lnTo>
                  <a:lnTo>
                    <a:pt x="18865" y="66661"/>
                  </a:lnTo>
                  <a:lnTo>
                    <a:pt x="11627" y="129942"/>
                  </a:lnTo>
                  <a:lnTo>
                    <a:pt x="13356" y="155097"/>
                  </a:lnTo>
                  <a:lnTo>
                    <a:pt x="21924" y="174076"/>
                  </a:lnTo>
                  <a:lnTo>
                    <a:pt x="36650" y="187190"/>
                  </a:lnTo>
                  <a:lnTo>
                    <a:pt x="56063" y="195748"/>
                  </a:lnTo>
                  <a:lnTo>
                    <a:pt x="114647" y="207282"/>
                  </a:lnTo>
                  <a:lnTo>
                    <a:pt x="136871" y="2131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042943" y="5580103"/>
              <a:ext cx="105286" cy="214157"/>
            </a:xfrm>
            <a:custGeom>
              <a:avLst/>
              <a:gdLst/>
              <a:ahLst/>
              <a:cxnLst/>
              <a:rect l="0" t="0" r="0" b="0"/>
              <a:pathLst>
                <a:path w="105286" h="214157">
                  <a:moveTo>
                    <a:pt x="0" y="126342"/>
                  </a:moveTo>
                  <a:lnTo>
                    <a:pt x="19128" y="189770"/>
                  </a:lnTo>
                  <a:lnTo>
                    <a:pt x="33093" y="214156"/>
                  </a:lnTo>
                  <a:lnTo>
                    <a:pt x="33760" y="212960"/>
                  </a:lnTo>
                  <a:lnTo>
                    <a:pt x="30212" y="201104"/>
                  </a:lnTo>
                  <a:lnTo>
                    <a:pt x="7993" y="147770"/>
                  </a:lnTo>
                  <a:lnTo>
                    <a:pt x="2368" y="110334"/>
                  </a:lnTo>
                  <a:lnTo>
                    <a:pt x="6290" y="75196"/>
                  </a:lnTo>
                  <a:lnTo>
                    <a:pt x="20451" y="42558"/>
                  </a:lnTo>
                  <a:lnTo>
                    <a:pt x="35996" y="27494"/>
                  </a:lnTo>
                  <a:lnTo>
                    <a:pt x="82469" y="552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220851" y="5626508"/>
              <a:ext cx="162031" cy="221161"/>
            </a:xfrm>
            <a:custGeom>
              <a:avLst/>
              <a:gdLst/>
              <a:ahLst/>
              <a:cxnLst/>
              <a:rect l="0" t="0" r="0" b="0"/>
              <a:pathLst>
                <a:path w="162031" h="221161">
                  <a:moveTo>
                    <a:pt x="116890" y="16766"/>
                  </a:moveTo>
                  <a:lnTo>
                    <a:pt x="105711" y="5588"/>
                  </a:lnTo>
                  <a:lnTo>
                    <a:pt x="84625" y="100"/>
                  </a:lnTo>
                  <a:lnTo>
                    <a:pt x="59266" y="0"/>
                  </a:lnTo>
                  <a:lnTo>
                    <a:pt x="40197" y="7755"/>
                  </a:lnTo>
                  <a:lnTo>
                    <a:pt x="16307" y="25274"/>
                  </a:lnTo>
                  <a:lnTo>
                    <a:pt x="0" y="50873"/>
                  </a:lnTo>
                  <a:lnTo>
                    <a:pt x="359" y="59391"/>
                  </a:lnTo>
                  <a:lnTo>
                    <a:pt x="4107" y="67410"/>
                  </a:lnTo>
                  <a:lnTo>
                    <a:pt x="10116" y="75095"/>
                  </a:lnTo>
                  <a:lnTo>
                    <a:pt x="29270" y="83634"/>
                  </a:lnTo>
                  <a:lnTo>
                    <a:pt x="92093" y="91906"/>
                  </a:lnTo>
                  <a:lnTo>
                    <a:pt x="125140" y="107010"/>
                  </a:lnTo>
                  <a:lnTo>
                    <a:pt x="142394" y="119655"/>
                  </a:lnTo>
                  <a:lnTo>
                    <a:pt x="159671" y="145518"/>
                  </a:lnTo>
                  <a:lnTo>
                    <a:pt x="162030" y="165236"/>
                  </a:lnTo>
                  <a:lnTo>
                    <a:pt x="158009" y="185698"/>
                  </a:lnTo>
                  <a:lnTo>
                    <a:pt x="148423" y="206491"/>
                  </a:lnTo>
                  <a:lnTo>
                    <a:pt x="140252" y="213439"/>
                  </a:lnTo>
                  <a:lnTo>
                    <a:pt x="118694" y="221160"/>
                  </a:lnTo>
                  <a:lnTo>
                    <a:pt x="96635" y="218352"/>
                  </a:lnTo>
                  <a:lnTo>
                    <a:pt x="53719" y="2062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421969" y="5432704"/>
              <a:ext cx="35499" cy="126343"/>
            </a:xfrm>
            <a:custGeom>
              <a:avLst/>
              <a:gdLst/>
              <a:ahLst/>
              <a:cxnLst/>
              <a:rect l="0" t="0" r="0" b="0"/>
              <a:pathLst>
                <a:path w="35499" h="126343">
                  <a:moveTo>
                    <a:pt x="10528" y="126342"/>
                  </a:moveTo>
                  <a:lnTo>
                    <a:pt x="26169" y="108362"/>
                  </a:lnTo>
                  <a:lnTo>
                    <a:pt x="34247" y="91445"/>
                  </a:lnTo>
                  <a:lnTo>
                    <a:pt x="35498" y="72228"/>
                  </a:lnTo>
                  <a:lnTo>
                    <a:pt x="26769" y="31295"/>
                  </a:lnTo>
                  <a:lnTo>
                    <a:pt x="17356" y="166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800994" y="5611689"/>
              <a:ext cx="126343" cy="255623"/>
            </a:xfrm>
            <a:custGeom>
              <a:avLst/>
              <a:gdLst/>
              <a:ahLst/>
              <a:cxnLst/>
              <a:rect l="0" t="0" r="0" b="0"/>
              <a:pathLst>
                <a:path w="126343" h="255623">
                  <a:moveTo>
                    <a:pt x="0" y="84228"/>
                  </a:moveTo>
                  <a:lnTo>
                    <a:pt x="3120" y="126920"/>
                  </a:lnTo>
                  <a:lnTo>
                    <a:pt x="14655" y="179748"/>
                  </a:lnTo>
                  <a:lnTo>
                    <a:pt x="31667" y="240870"/>
                  </a:lnTo>
                  <a:lnTo>
                    <a:pt x="36301" y="255622"/>
                  </a:lnTo>
                  <a:lnTo>
                    <a:pt x="20512" y="200560"/>
                  </a:lnTo>
                  <a:lnTo>
                    <a:pt x="4608" y="146297"/>
                  </a:lnTo>
                  <a:lnTo>
                    <a:pt x="2535" y="108598"/>
                  </a:lnTo>
                  <a:lnTo>
                    <a:pt x="6196" y="85700"/>
                  </a:lnTo>
                  <a:lnTo>
                    <a:pt x="14843" y="66945"/>
                  </a:lnTo>
                  <a:lnTo>
                    <a:pt x="39457" y="35841"/>
                  </a:lnTo>
                  <a:lnTo>
                    <a:pt x="65504" y="1984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4963050" y="5674860"/>
              <a:ext cx="161201" cy="174815"/>
            </a:xfrm>
            <a:custGeom>
              <a:avLst/>
              <a:gdLst/>
              <a:ahLst/>
              <a:cxnLst/>
              <a:rect l="0" t="0" r="0" b="0"/>
              <a:pathLst>
                <a:path w="161201" h="174815">
                  <a:moveTo>
                    <a:pt x="90629" y="0"/>
                  </a:moveTo>
                  <a:lnTo>
                    <a:pt x="52111" y="2339"/>
                  </a:lnTo>
                  <a:lnTo>
                    <a:pt x="34125" y="11178"/>
                  </a:lnTo>
                  <a:lnTo>
                    <a:pt x="10846" y="34897"/>
                  </a:lnTo>
                  <a:lnTo>
                    <a:pt x="2527" y="57234"/>
                  </a:lnTo>
                  <a:lnTo>
                    <a:pt x="0" y="82759"/>
                  </a:lnTo>
                  <a:lnTo>
                    <a:pt x="2776" y="109701"/>
                  </a:lnTo>
                  <a:lnTo>
                    <a:pt x="11029" y="131034"/>
                  </a:lnTo>
                  <a:lnTo>
                    <a:pt x="35391" y="163794"/>
                  </a:lnTo>
                  <a:lnTo>
                    <a:pt x="58279" y="172233"/>
                  </a:lnTo>
                  <a:lnTo>
                    <a:pt x="85610" y="174814"/>
                  </a:lnTo>
                  <a:lnTo>
                    <a:pt x="109455" y="172061"/>
                  </a:lnTo>
                  <a:lnTo>
                    <a:pt x="128632" y="163819"/>
                  </a:lnTo>
                  <a:lnTo>
                    <a:pt x="137021" y="158346"/>
                  </a:lnTo>
                  <a:lnTo>
                    <a:pt x="149462" y="142905"/>
                  </a:lnTo>
                  <a:lnTo>
                    <a:pt x="157721" y="123175"/>
                  </a:lnTo>
                  <a:lnTo>
                    <a:pt x="161200" y="85759"/>
                  </a:lnTo>
                  <a:lnTo>
                    <a:pt x="154173" y="47377"/>
                  </a:lnTo>
                  <a:lnTo>
                    <a:pt x="143827" y="28465"/>
                  </a:lnTo>
                  <a:lnTo>
                    <a:pt x="128310" y="15381"/>
                  </a:lnTo>
                  <a:lnTo>
                    <a:pt x="1011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163260" y="5702533"/>
              <a:ext cx="161251" cy="168775"/>
            </a:xfrm>
            <a:custGeom>
              <a:avLst/>
              <a:gdLst/>
              <a:ahLst/>
              <a:cxnLst/>
              <a:rect l="0" t="0" r="0" b="0"/>
              <a:pathLst>
                <a:path w="161251" h="168775">
                  <a:moveTo>
                    <a:pt x="100988" y="24969"/>
                  </a:moveTo>
                  <a:lnTo>
                    <a:pt x="83008" y="9328"/>
                  </a:lnTo>
                  <a:lnTo>
                    <a:pt x="66091" y="1250"/>
                  </a:lnTo>
                  <a:lnTo>
                    <a:pt x="46874" y="0"/>
                  </a:lnTo>
                  <a:lnTo>
                    <a:pt x="36836" y="1304"/>
                  </a:lnTo>
                  <a:lnTo>
                    <a:pt x="19444" y="12111"/>
                  </a:lnTo>
                  <a:lnTo>
                    <a:pt x="11530" y="19907"/>
                  </a:lnTo>
                  <a:lnTo>
                    <a:pt x="2737" y="41047"/>
                  </a:lnTo>
                  <a:lnTo>
                    <a:pt x="0" y="67210"/>
                  </a:lnTo>
                  <a:lnTo>
                    <a:pt x="6205" y="112484"/>
                  </a:lnTo>
                  <a:lnTo>
                    <a:pt x="16359" y="137564"/>
                  </a:lnTo>
                  <a:lnTo>
                    <a:pt x="31789" y="154170"/>
                  </a:lnTo>
                  <a:lnTo>
                    <a:pt x="40818" y="160236"/>
                  </a:lnTo>
                  <a:lnTo>
                    <a:pt x="75881" y="168774"/>
                  </a:lnTo>
                  <a:lnTo>
                    <a:pt x="110317" y="165714"/>
                  </a:lnTo>
                  <a:lnTo>
                    <a:pt x="128921" y="154202"/>
                  </a:lnTo>
                  <a:lnTo>
                    <a:pt x="143818" y="137388"/>
                  </a:lnTo>
                  <a:lnTo>
                    <a:pt x="154339" y="118217"/>
                  </a:lnTo>
                  <a:lnTo>
                    <a:pt x="161250" y="82104"/>
                  </a:lnTo>
                  <a:lnTo>
                    <a:pt x="156627" y="58551"/>
                  </a:lnTo>
                  <a:lnTo>
                    <a:pt x="140870" y="28680"/>
                  </a:lnTo>
                  <a:lnTo>
                    <a:pt x="129242" y="14920"/>
                  </a:lnTo>
                  <a:lnTo>
                    <a:pt x="111517" y="3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5369533" y="5711160"/>
              <a:ext cx="252685" cy="142685"/>
            </a:xfrm>
            <a:custGeom>
              <a:avLst/>
              <a:gdLst/>
              <a:ahLst/>
              <a:cxnLst/>
              <a:rect l="0" t="0" r="0" b="0"/>
              <a:pathLst>
                <a:path w="252685" h="142685">
                  <a:moveTo>
                    <a:pt x="0" y="26871"/>
                  </a:moveTo>
                  <a:lnTo>
                    <a:pt x="14655" y="88964"/>
                  </a:lnTo>
                  <a:lnTo>
                    <a:pt x="25858" y="123754"/>
                  </a:lnTo>
                  <a:lnTo>
                    <a:pt x="21633" y="68430"/>
                  </a:lnTo>
                  <a:lnTo>
                    <a:pt x="21313" y="37543"/>
                  </a:lnTo>
                  <a:lnTo>
                    <a:pt x="24738" y="25797"/>
                  </a:lnTo>
                  <a:lnTo>
                    <a:pt x="30530" y="16796"/>
                  </a:lnTo>
                  <a:lnTo>
                    <a:pt x="37901" y="9626"/>
                  </a:lnTo>
                  <a:lnTo>
                    <a:pt x="46324" y="7185"/>
                  </a:lnTo>
                  <a:lnTo>
                    <a:pt x="65043" y="10713"/>
                  </a:lnTo>
                  <a:lnTo>
                    <a:pt x="81940" y="23199"/>
                  </a:lnTo>
                  <a:lnTo>
                    <a:pt x="96080" y="41617"/>
                  </a:lnTo>
                  <a:lnTo>
                    <a:pt x="106263" y="65400"/>
                  </a:lnTo>
                  <a:lnTo>
                    <a:pt x="108450" y="88448"/>
                  </a:lnTo>
                  <a:lnTo>
                    <a:pt x="106692" y="102202"/>
                  </a:lnTo>
                  <a:lnTo>
                    <a:pt x="105911" y="92717"/>
                  </a:lnTo>
                  <a:lnTo>
                    <a:pt x="119994" y="36710"/>
                  </a:lnTo>
                  <a:lnTo>
                    <a:pt x="135640" y="11199"/>
                  </a:lnTo>
                  <a:lnTo>
                    <a:pt x="144239" y="5894"/>
                  </a:lnTo>
                  <a:lnTo>
                    <a:pt x="166272" y="0"/>
                  </a:lnTo>
                  <a:lnTo>
                    <a:pt x="188542" y="3620"/>
                  </a:lnTo>
                  <a:lnTo>
                    <a:pt x="217692" y="18812"/>
                  </a:lnTo>
                  <a:lnTo>
                    <a:pt x="232452" y="32648"/>
                  </a:lnTo>
                  <a:lnTo>
                    <a:pt x="242913" y="50496"/>
                  </a:lnTo>
                  <a:lnTo>
                    <a:pt x="250754" y="97785"/>
                  </a:lnTo>
                  <a:lnTo>
                    <a:pt x="252684" y="14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691976" y="5597247"/>
              <a:ext cx="178577" cy="280637"/>
            </a:xfrm>
            <a:custGeom>
              <a:avLst/>
              <a:gdLst/>
              <a:ahLst/>
              <a:cxnLst/>
              <a:rect l="0" t="0" r="0" b="0"/>
              <a:pathLst>
                <a:path w="178577" h="280637">
                  <a:moveTo>
                    <a:pt x="130283" y="24970"/>
                  </a:moveTo>
                  <a:lnTo>
                    <a:pt x="86320" y="1251"/>
                  </a:lnTo>
                  <a:lnTo>
                    <a:pt x="66290" y="0"/>
                  </a:lnTo>
                  <a:lnTo>
                    <a:pt x="46859" y="4514"/>
                  </a:lnTo>
                  <a:lnTo>
                    <a:pt x="30425" y="14319"/>
                  </a:lnTo>
                  <a:lnTo>
                    <a:pt x="18441" y="29595"/>
                  </a:lnTo>
                  <a:lnTo>
                    <a:pt x="1216" y="67998"/>
                  </a:lnTo>
                  <a:lnTo>
                    <a:pt x="0" y="88547"/>
                  </a:lnTo>
                  <a:lnTo>
                    <a:pt x="1314" y="98940"/>
                  </a:lnTo>
                  <a:lnTo>
                    <a:pt x="5699" y="107039"/>
                  </a:lnTo>
                  <a:lnTo>
                    <a:pt x="19930" y="119157"/>
                  </a:lnTo>
                  <a:lnTo>
                    <a:pt x="76164" y="140246"/>
                  </a:lnTo>
                  <a:lnTo>
                    <a:pt x="119463" y="160305"/>
                  </a:lnTo>
                  <a:lnTo>
                    <a:pt x="168246" y="200618"/>
                  </a:lnTo>
                  <a:lnTo>
                    <a:pt x="176401" y="220799"/>
                  </a:lnTo>
                  <a:lnTo>
                    <a:pt x="178576" y="232732"/>
                  </a:lnTo>
                  <a:lnTo>
                    <a:pt x="174753" y="252230"/>
                  </a:lnTo>
                  <a:lnTo>
                    <a:pt x="170458" y="260705"/>
                  </a:lnTo>
                  <a:lnTo>
                    <a:pt x="156327" y="273241"/>
                  </a:lnTo>
                  <a:lnTo>
                    <a:pt x="147646" y="278221"/>
                  </a:lnTo>
                  <a:lnTo>
                    <a:pt x="125521" y="280636"/>
                  </a:lnTo>
                  <a:lnTo>
                    <a:pt x="64145" y="278047"/>
                  </a:lnTo>
                  <a:lnTo>
                    <a:pt x="46055" y="2776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9" name="Freeform 168"/>
          <p:cNvSpPr/>
          <p:nvPr/>
        </p:nvSpPr>
        <p:spPr>
          <a:xfrm>
            <a:off x="2509529" y="2926922"/>
            <a:ext cx="2193943" cy="758053"/>
          </a:xfrm>
          <a:custGeom>
            <a:avLst/>
            <a:gdLst/>
            <a:ahLst/>
            <a:cxnLst/>
            <a:rect l="0" t="0" r="0" b="0"/>
            <a:pathLst>
              <a:path w="2193943" h="758053">
                <a:moveTo>
                  <a:pt x="1354429" y="0"/>
                </a:moveTo>
                <a:lnTo>
                  <a:pt x="1337662" y="11178"/>
                </a:lnTo>
                <a:lnTo>
                  <a:pt x="1284913" y="20275"/>
                </a:lnTo>
                <a:lnTo>
                  <a:pt x="1228220" y="29005"/>
                </a:lnTo>
                <a:lnTo>
                  <a:pt x="1166372" y="31076"/>
                </a:lnTo>
                <a:lnTo>
                  <a:pt x="1115175" y="37024"/>
                </a:lnTo>
                <a:lnTo>
                  <a:pt x="1062284" y="49514"/>
                </a:lnTo>
                <a:lnTo>
                  <a:pt x="1008682" y="63246"/>
                </a:lnTo>
                <a:lnTo>
                  <a:pt x="957968" y="70602"/>
                </a:lnTo>
                <a:lnTo>
                  <a:pt x="904499" y="78677"/>
                </a:lnTo>
                <a:lnTo>
                  <a:pt x="854179" y="82583"/>
                </a:lnTo>
                <a:lnTo>
                  <a:pt x="798340" y="91138"/>
                </a:lnTo>
                <a:lnTo>
                  <a:pt x="735118" y="99869"/>
                </a:lnTo>
                <a:lnTo>
                  <a:pt x="685449" y="109269"/>
                </a:lnTo>
                <a:lnTo>
                  <a:pt x="630999" y="122926"/>
                </a:lnTo>
                <a:lnTo>
                  <a:pt x="570131" y="140392"/>
                </a:lnTo>
                <a:lnTo>
                  <a:pt x="509733" y="161049"/>
                </a:lnTo>
                <a:lnTo>
                  <a:pt x="450047" y="185028"/>
                </a:lnTo>
                <a:lnTo>
                  <a:pt x="390887" y="209011"/>
                </a:lnTo>
                <a:lnTo>
                  <a:pt x="333834" y="234079"/>
                </a:lnTo>
                <a:lnTo>
                  <a:pt x="280610" y="259809"/>
                </a:lnTo>
                <a:lnTo>
                  <a:pt x="224595" y="298625"/>
                </a:lnTo>
                <a:lnTo>
                  <a:pt x="162081" y="341619"/>
                </a:lnTo>
                <a:lnTo>
                  <a:pt x="99488" y="384585"/>
                </a:lnTo>
                <a:lnTo>
                  <a:pt x="39611" y="443498"/>
                </a:lnTo>
                <a:lnTo>
                  <a:pt x="4951" y="506652"/>
                </a:lnTo>
                <a:lnTo>
                  <a:pt x="0" y="545393"/>
                </a:lnTo>
                <a:lnTo>
                  <a:pt x="6592" y="585337"/>
                </a:lnTo>
                <a:lnTo>
                  <a:pt x="24013" y="619920"/>
                </a:lnTo>
                <a:lnTo>
                  <a:pt x="52051" y="651223"/>
                </a:lnTo>
                <a:lnTo>
                  <a:pt x="102854" y="683354"/>
                </a:lnTo>
                <a:lnTo>
                  <a:pt x="163496" y="710910"/>
                </a:lnTo>
                <a:lnTo>
                  <a:pt x="215942" y="726166"/>
                </a:lnTo>
                <a:lnTo>
                  <a:pt x="276085" y="740445"/>
                </a:lnTo>
                <a:lnTo>
                  <a:pt x="333675" y="746125"/>
                </a:lnTo>
                <a:lnTo>
                  <a:pt x="393627" y="748279"/>
                </a:lnTo>
                <a:lnTo>
                  <a:pt x="442587" y="754636"/>
                </a:lnTo>
                <a:lnTo>
                  <a:pt x="501052" y="757377"/>
                </a:lnTo>
                <a:lnTo>
                  <a:pt x="557660" y="757919"/>
                </a:lnTo>
                <a:lnTo>
                  <a:pt x="613903" y="758025"/>
                </a:lnTo>
                <a:lnTo>
                  <a:pt x="670073" y="758047"/>
                </a:lnTo>
                <a:lnTo>
                  <a:pt x="726228" y="758051"/>
                </a:lnTo>
                <a:lnTo>
                  <a:pt x="789616" y="758052"/>
                </a:lnTo>
                <a:lnTo>
                  <a:pt x="851530" y="754932"/>
                </a:lnTo>
                <a:lnTo>
                  <a:pt x="914150" y="748987"/>
                </a:lnTo>
                <a:lnTo>
                  <a:pt x="962973" y="742367"/>
                </a:lnTo>
                <a:lnTo>
                  <a:pt x="1023467" y="738056"/>
                </a:lnTo>
                <a:lnTo>
                  <a:pt x="1083597" y="737204"/>
                </a:lnTo>
                <a:lnTo>
                  <a:pt x="1145864" y="731447"/>
                </a:lnTo>
                <a:lnTo>
                  <a:pt x="1194626" y="727942"/>
                </a:lnTo>
                <a:lnTo>
                  <a:pt x="1255099" y="726758"/>
                </a:lnTo>
                <a:lnTo>
                  <a:pt x="1312105" y="723404"/>
                </a:lnTo>
                <a:lnTo>
                  <a:pt x="1374015" y="717413"/>
                </a:lnTo>
                <a:lnTo>
                  <a:pt x="1434164" y="715059"/>
                </a:lnTo>
                <a:lnTo>
                  <a:pt x="1491105" y="704542"/>
                </a:lnTo>
                <a:lnTo>
                  <a:pt x="1547413" y="696789"/>
                </a:lnTo>
                <a:lnTo>
                  <a:pt x="1606322" y="689857"/>
                </a:lnTo>
                <a:lnTo>
                  <a:pt x="1658871" y="680394"/>
                </a:lnTo>
                <a:lnTo>
                  <a:pt x="1720845" y="670181"/>
                </a:lnTo>
                <a:lnTo>
                  <a:pt x="1767235" y="663236"/>
                </a:lnTo>
                <a:lnTo>
                  <a:pt x="1826912" y="652749"/>
                </a:lnTo>
                <a:lnTo>
                  <a:pt x="1878518" y="638725"/>
                </a:lnTo>
                <a:lnTo>
                  <a:pt x="1941522" y="629514"/>
                </a:lnTo>
                <a:lnTo>
                  <a:pt x="1996823" y="611649"/>
                </a:lnTo>
                <a:lnTo>
                  <a:pt x="2055667" y="592825"/>
                </a:lnTo>
                <a:lnTo>
                  <a:pt x="2109230" y="567790"/>
                </a:lnTo>
                <a:lnTo>
                  <a:pt x="2163914" y="526359"/>
                </a:lnTo>
                <a:lnTo>
                  <a:pt x="2177454" y="511187"/>
                </a:lnTo>
                <a:lnTo>
                  <a:pt x="2187371" y="492747"/>
                </a:lnTo>
                <a:lnTo>
                  <a:pt x="2193942" y="451455"/>
                </a:lnTo>
                <a:lnTo>
                  <a:pt x="2190300" y="407765"/>
                </a:lnTo>
                <a:lnTo>
                  <a:pt x="2169014" y="351081"/>
                </a:lnTo>
                <a:lnTo>
                  <a:pt x="2127725" y="291955"/>
                </a:lnTo>
                <a:lnTo>
                  <a:pt x="2074916" y="233448"/>
                </a:lnTo>
                <a:lnTo>
                  <a:pt x="2047538" y="203700"/>
                </a:lnTo>
                <a:lnTo>
                  <a:pt x="1995265" y="165428"/>
                </a:lnTo>
                <a:lnTo>
                  <a:pt x="1934929" y="129915"/>
                </a:lnTo>
                <a:lnTo>
                  <a:pt x="1883260" y="102958"/>
                </a:lnTo>
                <a:lnTo>
                  <a:pt x="1824874" y="82035"/>
                </a:lnTo>
                <a:lnTo>
                  <a:pt x="1762952" y="61308"/>
                </a:lnTo>
                <a:lnTo>
                  <a:pt x="1714249" y="49621"/>
                </a:lnTo>
                <a:lnTo>
                  <a:pt x="1662774" y="38749"/>
                </a:lnTo>
                <a:lnTo>
                  <a:pt x="1610477" y="28119"/>
                </a:lnTo>
                <a:lnTo>
                  <a:pt x="1552348" y="23149"/>
                </a:lnTo>
                <a:lnTo>
                  <a:pt x="1496260" y="21677"/>
                </a:lnTo>
                <a:lnTo>
                  <a:pt x="1437008" y="21240"/>
                </a:lnTo>
                <a:lnTo>
                  <a:pt x="1380587" y="21111"/>
                </a:lnTo>
                <a:lnTo>
                  <a:pt x="1338369" y="21081"/>
                </a:lnTo>
                <a:lnTo>
                  <a:pt x="1294649" y="22237"/>
                </a:lnTo>
                <a:lnTo>
                  <a:pt x="1235981" y="29466"/>
                </a:lnTo>
                <a:lnTo>
                  <a:pt x="1174664" y="39016"/>
                </a:lnTo>
                <a:lnTo>
                  <a:pt x="1132984" y="45806"/>
                </a:lnTo>
                <a:lnTo>
                  <a:pt x="1084823" y="52724"/>
                </a:lnTo>
                <a:lnTo>
                  <a:pt x="1030051" y="60076"/>
                </a:lnTo>
                <a:lnTo>
                  <a:pt x="1006989" y="631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Freeform 169"/>
          <p:cNvSpPr/>
          <p:nvPr/>
        </p:nvSpPr>
        <p:spPr>
          <a:xfrm>
            <a:off x="2581274" y="5211606"/>
            <a:ext cx="2100095" cy="873154"/>
          </a:xfrm>
          <a:custGeom>
            <a:avLst/>
            <a:gdLst/>
            <a:ahLst/>
            <a:cxnLst/>
            <a:rect l="0" t="0" r="0" b="0"/>
            <a:pathLst>
              <a:path w="2100095" h="873154">
                <a:moveTo>
                  <a:pt x="872073" y="0"/>
                </a:moveTo>
                <a:lnTo>
                  <a:pt x="813456" y="5589"/>
                </a:lnTo>
                <a:lnTo>
                  <a:pt x="761898" y="14654"/>
                </a:lnTo>
                <a:lnTo>
                  <a:pt x="699575" y="20962"/>
                </a:lnTo>
                <a:lnTo>
                  <a:pt x="646016" y="29141"/>
                </a:lnTo>
                <a:lnTo>
                  <a:pt x="590983" y="36692"/>
                </a:lnTo>
                <a:lnTo>
                  <a:pt x="540392" y="40507"/>
                </a:lnTo>
                <a:lnTo>
                  <a:pt x="480949" y="41638"/>
                </a:lnTo>
                <a:lnTo>
                  <a:pt x="419687" y="49255"/>
                </a:lnTo>
                <a:lnTo>
                  <a:pt x="364856" y="51639"/>
                </a:lnTo>
                <a:lnTo>
                  <a:pt x="313385" y="53515"/>
                </a:lnTo>
                <a:lnTo>
                  <a:pt x="257127" y="64037"/>
                </a:lnTo>
                <a:lnTo>
                  <a:pt x="227926" y="71745"/>
                </a:lnTo>
                <a:lnTo>
                  <a:pt x="165172" y="103173"/>
                </a:lnTo>
                <a:lnTo>
                  <a:pt x="110503" y="142918"/>
                </a:lnTo>
                <a:lnTo>
                  <a:pt x="59244" y="203688"/>
                </a:lnTo>
                <a:lnTo>
                  <a:pt x="31866" y="264343"/>
                </a:lnTo>
                <a:lnTo>
                  <a:pt x="7282" y="322404"/>
                </a:lnTo>
                <a:lnTo>
                  <a:pt x="0" y="378933"/>
                </a:lnTo>
                <a:lnTo>
                  <a:pt x="1344" y="407061"/>
                </a:lnTo>
                <a:lnTo>
                  <a:pt x="18151" y="460126"/>
                </a:lnTo>
                <a:lnTo>
                  <a:pt x="26958" y="481751"/>
                </a:lnTo>
                <a:lnTo>
                  <a:pt x="72491" y="543873"/>
                </a:lnTo>
                <a:lnTo>
                  <a:pt x="121305" y="590738"/>
                </a:lnTo>
                <a:lnTo>
                  <a:pt x="182833" y="630766"/>
                </a:lnTo>
                <a:lnTo>
                  <a:pt x="245073" y="659296"/>
                </a:lnTo>
                <a:lnTo>
                  <a:pt x="305107" y="681486"/>
                </a:lnTo>
                <a:lnTo>
                  <a:pt x="352873" y="698451"/>
                </a:lnTo>
                <a:lnTo>
                  <a:pt x="407450" y="711407"/>
                </a:lnTo>
                <a:lnTo>
                  <a:pt x="462231" y="723145"/>
                </a:lnTo>
                <a:lnTo>
                  <a:pt x="523347" y="734434"/>
                </a:lnTo>
                <a:lnTo>
                  <a:pt x="582695" y="745569"/>
                </a:lnTo>
                <a:lnTo>
                  <a:pt x="639773" y="758719"/>
                </a:lnTo>
                <a:lnTo>
                  <a:pt x="701405" y="768451"/>
                </a:lnTo>
                <a:lnTo>
                  <a:pt x="764879" y="783063"/>
                </a:lnTo>
                <a:lnTo>
                  <a:pt x="827512" y="791891"/>
                </a:lnTo>
                <a:lnTo>
                  <a:pt x="890685" y="800246"/>
                </a:lnTo>
                <a:lnTo>
                  <a:pt x="935559" y="808248"/>
                </a:lnTo>
                <a:lnTo>
                  <a:pt x="995649" y="818028"/>
                </a:lnTo>
                <a:lnTo>
                  <a:pt x="1056533" y="831814"/>
                </a:lnTo>
                <a:lnTo>
                  <a:pt x="1108291" y="840212"/>
                </a:lnTo>
                <a:lnTo>
                  <a:pt x="1162405" y="843041"/>
                </a:lnTo>
                <a:lnTo>
                  <a:pt x="1224515" y="851291"/>
                </a:lnTo>
                <a:lnTo>
                  <a:pt x="1282979" y="859744"/>
                </a:lnTo>
                <a:lnTo>
                  <a:pt x="1324149" y="861740"/>
                </a:lnTo>
                <a:lnTo>
                  <a:pt x="1369743" y="865747"/>
                </a:lnTo>
                <a:lnTo>
                  <a:pt x="1417304" y="870257"/>
                </a:lnTo>
                <a:lnTo>
                  <a:pt x="1465737" y="872262"/>
                </a:lnTo>
                <a:lnTo>
                  <a:pt x="1514560" y="873153"/>
                </a:lnTo>
                <a:lnTo>
                  <a:pt x="1561215" y="872379"/>
                </a:lnTo>
                <a:lnTo>
                  <a:pt x="1621535" y="865366"/>
                </a:lnTo>
                <a:lnTo>
                  <a:pt x="1682172" y="855879"/>
                </a:lnTo>
                <a:lnTo>
                  <a:pt x="1736533" y="845659"/>
                </a:lnTo>
                <a:lnTo>
                  <a:pt x="1797416" y="828606"/>
                </a:lnTo>
                <a:lnTo>
                  <a:pt x="1854503" y="808643"/>
                </a:lnTo>
                <a:lnTo>
                  <a:pt x="1902434" y="783859"/>
                </a:lnTo>
                <a:lnTo>
                  <a:pt x="1942577" y="746382"/>
                </a:lnTo>
                <a:lnTo>
                  <a:pt x="1996128" y="687372"/>
                </a:lnTo>
                <a:lnTo>
                  <a:pt x="2045731" y="631051"/>
                </a:lnTo>
                <a:lnTo>
                  <a:pt x="2069253" y="577811"/>
                </a:lnTo>
                <a:lnTo>
                  <a:pt x="2091040" y="525484"/>
                </a:lnTo>
                <a:lnTo>
                  <a:pt x="2100094" y="480913"/>
                </a:lnTo>
                <a:lnTo>
                  <a:pt x="2097565" y="419039"/>
                </a:lnTo>
                <a:lnTo>
                  <a:pt x="2082477" y="359079"/>
                </a:lnTo>
                <a:lnTo>
                  <a:pt x="2063149" y="316074"/>
                </a:lnTo>
                <a:lnTo>
                  <a:pt x="2016044" y="252891"/>
                </a:lnTo>
                <a:lnTo>
                  <a:pt x="1975469" y="214569"/>
                </a:lnTo>
                <a:lnTo>
                  <a:pt x="1913194" y="179049"/>
                </a:lnTo>
                <a:lnTo>
                  <a:pt x="1858005" y="156510"/>
                </a:lnTo>
                <a:lnTo>
                  <a:pt x="1800874" y="133558"/>
                </a:lnTo>
                <a:lnTo>
                  <a:pt x="1751557" y="121591"/>
                </a:lnTo>
                <a:lnTo>
                  <a:pt x="1698730" y="116355"/>
                </a:lnTo>
                <a:lnTo>
                  <a:pt x="1640314" y="109085"/>
                </a:lnTo>
                <a:lnTo>
                  <a:pt x="1584270" y="105241"/>
                </a:lnTo>
                <a:lnTo>
                  <a:pt x="1523732" y="98383"/>
                </a:lnTo>
                <a:lnTo>
                  <a:pt x="1463680" y="94661"/>
                </a:lnTo>
                <a:lnTo>
                  <a:pt x="1412872" y="86669"/>
                </a:lnTo>
                <a:lnTo>
                  <a:pt x="1356743" y="78062"/>
                </a:lnTo>
                <a:lnTo>
                  <a:pt x="1305927" y="74992"/>
                </a:lnTo>
                <a:lnTo>
                  <a:pt x="1244078" y="74082"/>
                </a:lnTo>
                <a:lnTo>
                  <a:pt x="1194556" y="73813"/>
                </a:lnTo>
                <a:lnTo>
                  <a:pt x="1135901" y="73722"/>
                </a:lnTo>
                <a:lnTo>
                  <a:pt x="1073666" y="73704"/>
                </a:lnTo>
                <a:lnTo>
                  <a:pt x="1012283" y="73700"/>
                </a:lnTo>
                <a:lnTo>
                  <a:pt x="963399" y="73700"/>
                </a:lnTo>
                <a:lnTo>
                  <a:pt x="901247" y="73700"/>
                </a:lnTo>
                <a:lnTo>
                  <a:pt x="850301" y="73700"/>
                </a:lnTo>
                <a:lnTo>
                  <a:pt x="798161" y="73700"/>
                </a:lnTo>
                <a:lnTo>
                  <a:pt x="745668" y="73700"/>
                </a:lnTo>
                <a:lnTo>
                  <a:pt x="693070" y="73700"/>
                </a:lnTo>
                <a:lnTo>
                  <a:pt x="640440" y="73700"/>
                </a:lnTo>
                <a:lnTo>
                  <a:pt x="587802" y="76819"/>
                </a:lnTo>
                <a:lnTo>
                  <a:pt x="532041" y="82033"/>
                </a:lnTo>
                <a:lnTo>
                  <a:pt x="471065" y="83578"/>
                </a:lnTo>
                <a:lnTo>
                  <a:pt x="408545" y="87155"/>
                </a:lnTo>
                <a:lnTo>
                  <a:pt x="351806" y="92504"/>
                </a:lnTo>
                <a:lnTo>
                  <a:pt x="296302" y="99901"/>
                </a:lnTo>
                <a:lnTo>
                  <a:pt x="271948" y="1052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42155" y="263212"/>
            <a:ext cx="2463161" cy="621182"/>
            <a:chOff x="242155" y="263212"/>
            <a:chExt cx="2463161" cy="621182"/>
          </a:xfrm>
        </p:grpSpPr>
        <p:sp>
          <p:nvSpPr>
            <p:cNvPr id="2" name="Freeform 1"/>
            <p:cNvSpPr/>
            <p:nvPr/>
          </p:nvSpPr>
          <p:spPr>
            <a:xfrm>
              <a:off x="321804" y="284269"/>
              <a:ext cx="341429" cy="547483"/>
            </a:xfrm>
            <a:custGeom>
              <a:avLst/>
              <a:gdLst/>
              <a:ahLst/>
              <a:cxnLst/>
              <a:rect l="0" t="0" r="0" b="0"/>
              <a:pathLst>
                <a:path w="341429" h="547483">
                  <a:moveTo>
                    <a:pt x="67750" y="547482"/>
                  </a:moveTo>
                  <a:lnTo>
                    <a:pt x="56572" y="530714"/>
                  </a:lnTo>
                  <a:lnTo>
                    <a:pt x="47474" y="475626"/>
                  </a:lnTo>
                  <a:lnTo>
                    <a:pt x="40035" y="419736"/>
                  </a:lnTo>
                  <a:lnTo>
                    <a:pt x="36142" y="367952"/>
                  </a:lnTo>
                  <a:lnTo>
                    <a:pt x="28058" y="311588"/>
                  </a:lnTo>
                  <a:lnTo>
                    <a:pt x="23234" y="258829"/>
                  </a:lnTo>
                  <a:lnTo>
                    <a:pt x="17515" y="201862"/>
                  </a:lnTo>
                  <a:lnTo>
                    <a:pt x="9994" y="141389"/>
                  </a:lnTo>
                  <a:lnTo>
                    <a:pt x="4479" y="86074"/>
                  </a:lnTo>
                  <a:lnTo>
                    <a:pt x="0" y="46430"/>
                  </a:lnTo>
                  <a:lnTo>
                    <a:pt x="2696" y="44992"/>
                  </a:lnTo>
                  <a:lnTo>
                    <a:pt x="6833" y="47542"/>
                  </a:lnTo>
                  <a:lnTo>
                    <a:pt x="36923" y="106115"/>
                  </a:lnTo>
                  <a:lnTo>
                    <a:pt x="64390" y="161601"/>
                  </a:lnTo>
                  <a:lnTo>
                    <a:pt x="92346" y="223687"/>
                  </a:lnTo>
                  <a:lnTo>
                    <a:pt x="121826" y="283224"/>
                  </a:lnTo>
                  <a:lnTo>
                    <a:pt x="141176" y="336774"/>
                  </a:lnTo>
                  <a:lnTo>
                    <a:pt x="149517" y="356738"/>
                  </a:lnTo>
                  <a:lnTo>
                    <a:pt x="186025" y="418667"/>
                  </a:lnTo>
                  <a:lnTo>
                    <a:pt x="234227" y="479703"/>
                  </a:lnTo>
                  <a:lnTo>
                    <a:pt x="269480" y="511477"/>
                  </a:lnTo>
                  <a:lnTo>
                    <a:pt x="279446" y="515290"/>
                  </a:lnTo>
                  <a:lnTo>
                    <a:pt x="299877" y="516407"/>
                  </a:lnTo>
                  <a:lnTo>
                    <a:pt x="307899" y="511557"/>
                  </a:lnTo>
                  <a:lnTo>
                    <a:pt x="319932" y="493691"/>
                  </a:lnTo>
                  <a:lnTo>
                    <a:pt x="336019" y="451329"/>
                  </a:lnTo>
                  <a:lnTo>
                    <a:pt x="340410" y="399114"/>
                  </a:lnTo>
                  <a:lnTo>
                    <a:pt x="341277" y="338150"/>
                  </a:lnTo>
                  <a:lnTo>
                    <a:pt x="341428" y="281517"/>
                  </a:lnTo>
                  <a:lnTo>
                    <a:pt x="334243" y="221205"/>
                  </a:lnTo>
                  <a:lnTo>
                    <a:pt x="330764" y="168877"/>
                  </a:lnTo>
                  <a:lnTo>
                    <a:pt x="319702" y="111737"/>
                  </a:lnTo>
                  <a:lnTo>
                    <a:pt x="311840" y="50407"/>
                  </a:lnTo>
                  <a:lnTo>
                    <a:pt x="2993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09292" y="558010"/>
              <a:ext cx="182717" cy="234685"/>
            </a:xfrm>
            <a:custGeom>
              <a:avLst/>
              <a:gdLst/>
              <a:ahLst/>
              <a:cxnLst/>
              <a:rect l="0" t="0" r="0" b="0"/>
              <a:pathLst>
                <a:path w="182717" h="234685">
                  <a:moveTo>
                    <a:pt x="111930" y="52642"/>
                  </a:moveTo>
                  <a:lnTo>
                    <a:pt x="100752" y="35875"/>
                  </a:lnTo>
                  <a:lnTo>
                    <a:pt x="85905" y="24523"/>
                  </a:lnTo>
                  <a:lnTo>
                    <a:pt x="77033" y="19858"/>
                  </a:lnTo>
                  <a:lnTo>
                    <a:pt x="57816" y="17794"/>
                  </a:lnTo>
                  <a:lnTo>
                    <a:pt x="47778" y="18882"/>
                  </a:lnTo>
                  <a:lnTo>
                    <a:pt x="39916" y="24286"/>
                  </a:lnTo>
                  <a:lnTo>
                    <a:pt x="9221" y="73894"/>
                  </a:lnTo>
                  <a:lnTo>
                    <a:pt x="0" y="116521"/>
                  </a:lnTo>
                  <a:lnTo>
                    <a:pt x="5289" y="166516"/>
                  </a:lnTo>
                  <a:lnTo>
                    <a:pt x="11112" y="188651"/>
                  </a:lnTo>
                  <a:lnTo>
                    <a:pt x="23838" y="207067"/>
                  </a:lnTo>
                  <a:lnTo>
                    <a:pt x="41193" y="221881"/>
                  </a:lnTo>
                  <a:lnTo>
                    <a:pt x="60604" y="232365"/>
                  </a:lnTo>
                  <a:lnTo>
                    <a:pt x="84050" y="234684"/>
                  </a:lnTo>
                  <a:lnTo>
                    <a:pt x="108898" y="230646"/>
                  </a:lnTo>
                  <a:lnTo>
                    <a:pt x="131639" y="221052"/>
                  </a:lnTo>
                  <a:lnTo>
                    <a:pt x="158584" y="196908"/>
                  </a:lnTo>
                  <a:lnTo>
                    <a:pt x="175797" y="167527"/>
                  </a:lnTo>
                  <a:lnTo>
                    <a:pt x="182716" y="125417"/>
                  </a:lnTo>
                  <a:lnTo>
                    <a:pt x="179177" y="87073"/>
                  </a:lnTo>
                  <a:lnTo>
                    <a:pt x="159095" y="42676"/>
                  </a:lnTo>
                  <a:lnTo>
                    <a:pt x="140593" y="14204"/>
                  </a:lnTo>
                  <a:lnTo>
                    <a:pt x="12245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39231" y="568538"/>
              <a:ext cx="138897" cy="204051"/>
            </a:xfrm>
            <a:custGeom>
              <a:avLst/>
              <a:gdLst/>
              <a:ahLst/>
              <a:cxnLst/>
              <a:rect l="0" t="0" r="0" b="0"/>
              <a:pathLst>
                <a:path w="138897" h="204051">
                  <a:moveTo>
                    <a:pt x="8333" y="21057"/>
                  </a:moveTo>
                  <a:lnTo>
                    <a:pt x="0" y="58535"/>
                  </a:lnTo>
                  <a:lnTo>
                    <a:pt x="3828" y="115548"/>
                  </a:lnTo>
                  <a:lnTo>
                    <a:pt x="17018" y="166324"/>
                  </a:lnTo>
                  <a:lnTo>
                    <a:pt x="28181" y="188566"/>
                  </a:lnTo>
                  <a:lnTo>
                    <a:pt x="36773" y="195901"/>
                  </a:lnTo>
                  <a:lnTo>
                    <a:pt x="58798" y="204050"/>
                  </a:lnTo>
                  <a:lnTo>
                    <a:pt x="68882" y="203884"/>
                  </a:lnTo>
                  <a:lnTo>
                    <a:pt x="86327" y="197460"/>
                  </a:lnTo>
                  <a:lnTo>
                    <a:pt x="109301" y="175100"/>
                  </a:lnTo>
                  <a:lnTo>
                    <a:pt x="125337" y="140659"/>
                  </a:lnTo>
                  <a:lnTo>
                    <a:pt x="138896" y="79864"/>
                  </a:lnTo>
                  <a:lnTo>
                    <a:pt x="132736" y="27821"/>
                  </a:lnTo>
                  <a:lnTo>
                    <a:pt x="12414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47606" y="542033"/>
              <a:ext cx="168457" cy="268662"/>
            </a:xfrm>
            <a:custGeom>
              <a:avLst/>
              <a:gdLst/>
              <a:ahLst/>
              <a:cxnLst/>
              <a:rect l="0" t="0" r="0" b="0"/>
              <a:pathLst>
                <a:path w="168457" h="268662">
                  <a:moveTo>
                    <a:pt x="0" y="89676"/>
                  </a:moveTo>
                  <a:lnTo>
                    <a:pt x="0" y="138607"/>
                  </a:lnTo>
                  <a:lnTo>
                    <a:pt x="5589" y="192148"/>
                  </a:lnTo>
                  <a:lnTo>
                    <a:pt x="15618" y="235567"/>
                  </a:lnTo>
                  <a:lnTo>
                    <a:pt x="2596" y="180095"/>
                  </a:lnTo>
                  <a:lnTo>
                    <a:pt x="512" y="127424"/>
                  </a:lnTo>
                  <a:lnTo>
                    <a:pt x="8506" y="65894"/>
                  </a:lnTo>
                  <a:lnTo>
                    <a:pt x="19158" y="29987"/>
                  </a:lnTo>
                  <a:lnTo>
                    <a:pt x="30351" y="12065"/>
                  </a:lnTo>
                  <a:lnTo>
                    <a:pt x="38952" y="6350"/>
                  </a:lnTo>
                  <a:lnTo>
                    <a:pt x="60985" y="0"/>
                  </a:lnTo>
                  <a:lnTo>
                    <a:pt x="71073" y="646"/>
                  </a:lnTo>
                  <a:lnTo>
                    <a:pt x="88520" y="7603"/>
                  </a:lnTo>
                  <a:lnTo>
                    <a:pt x="111496" y="30263"/>
                  </a:lnTo>
                  <a:lnTo>
                    <a:pt x="131815" y="70532"/>
                  </a:lnTo>
                  <a:lnTo>
                    <a:pt x="143974" y="122333"/>
                  </a:lnTo>
                  <a:lnTo>
                    <a:pt x="155353" y="183187"/>
                  </a:lnTo>
                  <a:lnTo>
                    <a:pt x="166499" y="242501"/>
                  </a:lnTo>
                  <a:lnTo>
                    <a:pt x="168456" y="2686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2155" y="852808"/>
              <a:ext cx="1073908" cy="31586"/>
            </a:xfrm>
            <a:custGeom>
              <a:avLst/>
              <a:gdLst/>
              <a:ahLst/>
              <a:cxnLst/>
              <a:rect l="0" t="0" r="0" b="0"/>
              <a:pathLst>
                <a:path w="1073908" h="31586">
                  <a:moveTo>
                    <a:pt x="1073907" y="0"/>
                  </a:moveTo>
                  <a:lnTo>
                    <a:pt x="1024355" y="14654"/>
                  </a:lnTo>
                  <a:lnTo>
                    <a:pt x="971355" y="12556"/>
                  </a:lnTo>
                  <a:lnTo>
                    <a:pt x="912706" y="10929"/>
                  </a:lnTo>
                  <a:lnTo>
                    <a:pt x="862367" y="10647"/>
                  </a:lnTo>
                  <a:lnTo>
                    <a:pt x="810407" y="7444"/>
                  </a:lnTo>
                  <a:lnTo>
                    <a:pt x="754847" y="2205"/>
                  </a:lnTo>
                  <a:lnTo>
                    <a:pt x="697051" y="653"/>
                  </a:lnTo>
                  <a:lnTo>
                    <a:pt x="639762" y="3313"/>
                  </a:lnTo>
                  <a:lnTo>
                    <a:pt x="578334" y="8390"/>
                  </a:lnTo>
                  <a:lnTo>
                    <a:pt x="518799" y="9895"/>
                  </a:lnTo>
                  <a:lnTo>
                    <a:pt x="464114" y="10341"/>
                  </a:lnTo>
                  <a:lnTo>
                    <a:pt x="407747" y="13592"/>
                  </a:lnTo>
                  <a:lnTo>
                    <a:pt x="346592" y="18845"/>
                  </a:lnTo>
                  <a:lnTo>
                    <a:pt x="284018" y="20401"/>
                  </a:lnTo>
                  <a:lnTo>
                    <a:pt x="224143" y="23982"/>
                  </a:lnTo>
                  <a:lnTo>
                    <a:pt x="169358" y="29333"/>
                  </a:lnTo>
                  <a:lnTo>
                    <a:pt x="116081" y="30918"/>
                  </a:lnTo>
                  <a:lnTo>
                    <a:pt x="66370" y="31388"/>
                  </a:lnTo>
                  <a:lnTo>
                    <a:pt x="28244" y="3152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84518" y="610652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36139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82795" y="486593"/>
              <a:ext cx="238677" cy="341057"/>
            </a:xfrm>
            <a:custGeom>
              <a:avLst/>
              <a:gdLst/>
              <a:ahLst/>
              <a:cxnLst/>
              <a:rect l="0" t="0" r="0" b="0"/>
              <a:pathLst>
                <a:path w="238677" h="341057">
                  <a:moveTo>
                    <a:pt x="228148" y="50360"/>
                  </a:moveTo>
                  <a:lnTo>
                    <a:pt x="216969" y="33592"/>
                  </a:lnTo>
                  <a:lnTo>
                    <a:pt x="202122" y="22241"/>
                  </a:lnTo>
                  <a:lnTo>
                    <a:pt x="163995" y="5421"/>
                  </a:lnTo>
                  <a:lnTo>
                    <a:pt x="127511" y="0"/>
                  </a:lnTo>
                  <a:lnTo>
                    <a:pt x="92654" y="3983"/>
                  </a:lnTo>
                  <a:lnTo>
                    <a:pt x="60100" y="18161"/>
                  </a:lnTo>
                  <a:lnTo>
                    <a:pt x="33816" y="42769"/>
                  </a:lnTo>
                  <a:lnTo>
                    <a:pt x="8263" y="101194"/>
                  </a:lnTo>
                  <a:lnTo>
                    <a:pt x="0" y="140291"/>
                  </a:lnTo>
                  <a:lnTo>
                    <a:pt x="2797" y="200315"/>
                  </a:lnTo>
                  <a:lnTo>
                    <a:pt x="23020" y="256062"/>
                  </a:lnTo>
                  <a:lnTo>
                    <a:pt x="56437" y="307342"/>
                  </a:lnTo>
                  <a:lnTo>
                    <a:pt x="82904" y="330314"/>
                  </a:lnTo>
                  <a:lnTo>
                    <a:pt x="105883" y="338560"/>
                  </a:lnTo>
                  <a:lnTo>
                    <a:pt x="130524" y="341056"/>
                  </a:lnTo>
                  <a:lnTo>
                    <a:pt x="153174" y="338265"/>
                  </a:lnTo>
                  <a:lnTo>
                    <a:pt x="185656" y="324528"/>
                  </a:lnTo>
                  <a:lnTo>
                    <a:pt x="211918" y="305640"/>
                  </a:lnTo>
                  <a:lnTo>
                    <a:pt x="238676" y="2714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79053" y="263212"/>
              <a:ext cx="184574" cy="508039"/>
            </a:xfrm>
            <a:custGeom>
              <a:avLst/>
              <a:gdLst/>
              <a:ahLst/>
              <a:cxnLst/>
              <a:rect l="0" t="0" r="0" b="0"/>
              <a:pathLst>
                <a:path w="184574" h="508039">
                  <a:moveTo>
                    <a:pt x="5589" y="0"/>
                  </a:moveTo>
                  <a:lnTo>
                    <a:pt x="0" y="16768"/>
                  </a:lnTo>
                  <a:lnTo>
                    <a:pt x="3272" y="64620"/>
                  </a:lnTo>
                  <a:lnTo>
                    <a:pt x="6072" y="115853"/>
                  </a:lnTo>
                  <a:lnTo>
                    <a:pt x="16906" y="175743"/>
                  </a:lnTo>
                  <a:lnTo>
                    <a:pt x="26880" y="233786"/>
                  </a:lnTo>
                  <a:lnTo>
                    <a:pt x="34124" y="289199"/>
                  </a:lnTo>
                  <a:lnTo>
                    <a:pt x="36271" y="341492"/>
                  </a:lnTo>
                  <a:lnTo>
                    <a:pt x="40026" y="398320"/>
                  </a:lnTo>
                  <a:lnTo>
                    <a:pt x="42309" y="445964"/>
                  </a:lnTo>
                  <a:lnTo>
                    <a:pt x="38189" y="499093"/>
                  </a:lnTo>
                  <a:lnTo>
                    <a:pt x="35511" y="505864"/>
                  </a:lnTo>
                  <a:lnTo>
                    <a:pt x="31386" y="508038"/>
                  </a:lnTo>
                  <a:lnTo>
                    <a:pt x="26297" y="507148"/>
                  </a:lnTo>
                  <a:lnTo>
                    <a:pt x="17522" y="490561"/>
                  </a:lnTo>
                  <a:lnTo>
                    <a:pt x="7946" y="437842"/>
                  </a:lnTo>
                  <a:lnTo>
                    <a:pt x="14460" y="383538"/>
                  </a:lnTo>
                  <a:lnTo>
                    <a:pt x="24855" y="349947"/>
                  </a:lnTo>
                  <a:lnTo>
                    <a:pt x="35989" y="332567"/>
                  </a:lnTo>
                  <a:lnTo>
                    <a:pt x="51855" y="320163"/>
                  </a:lnTo>
                  <a:lnTo>
                    <a:pt x="61000" y="315217"/>
                  </a:lnTo>
                  <a:lnTo>
                    <a:pt x="80519" y="312842"/>
                  </a:lnTo>
                  <a:lnTo>
                    <a:pt x="99723" y="316855"/>
                  </a:lnTo>
                  <a:lnTo>
                    <a:pt x="131115" y="338496"/>
                  </a:lnTo>
                  <a:lnTo>
                    <a:pt x="144436" y="352824"/>
                  </a:lnTo>
                  <a:lnTo>
                    <a:pt x="170093" y="411084"/>
                  </a:lnTo>
                  <a:lnTo>
                    <a:pt x="181366" y="452819"/>
                  </a:lnTo>
                  <a:lnTo>
                    <a:pt x="184573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26798" y="589595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0" y="0"/>
                  </a:moveTo>
                  <a:lnTo>
                    <a:pt x="3119" y="54145"/>
                  </a:lnTo>
                  <a:lnTo>
                    <a:pt x="9065" y="109092"/>
                  </a:lnTo>
                  <a:lnTo>
                    <a:pt x="10335" y="166546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26798" y="38955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42611" y="305326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0" y="0"/>
                  </a:moveTo>
                  <a:lnTo>
                    <a:pt x="7236" y="50433"/>
                  </a:lnTo>
                  <a:lnTo>
                    <a:pt x="10723" y="107750"/>
                  </a:lnTo>
                  <a:lnTo>
                    <a:pt x="17475" y="168016"/>
                  </a:lnTo>
                  <a:lnTo>
                    <a:pt x="19996" y="224608"/>
                  </a:lnTo>
                  <a:lnTo>
                    <a:pt x="21912" y="284139"/>
                  </a:lnTo>
                  <a:lnTo>
                    <a:pt x="28199" y="338173"/>
                  </a:lnTo>
                  <a:lnTo>
                    <a:pt x="30917" y="398946"/>
                  </a:lnTo>
                  <a:lnTo>
                    <a:pt x="31586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50968" y="291266"/>
              <a:ext cx="154348" cy="485520"/>
            </a:xfrm>
            <a:custGeom>
              <a:avLst/>
              <a:gdLst/>
              <a:ahLst/>
              <a:cxnLst/>
              <a:rect l="0" t="0" r="0" b="0"/>
              <a:pathLst>
                <a:path w="154348" h="485520">
                  <a:moveTo>
                    <a:pt x="112741" y="361500"/>
                  </a:moveTo>
                  <a:lnTo>
                    <a:pt x="112741" y="339144"/>
                  </a:lnTo>
                  <a:lnTo>
                    <a:pt x="101563" y="308473"/>
                  </a:lnTo>
                  <a:lnTo>
                    <a:pt x="86716" y="293869"/>
                  </a:lnTo>
                  <a:lnTo>
                    <a:pt x="77844" y="288337"/>
                  </a:lnTo>
                  <a:lnTo>
                    <a:pt x="68419" y="286988"/>
                  </a:lnTo>
                  <a:lnTo>
                    <a:pt x="48589" y="291729"/>
                  </a:lnTo>
                  <a:lnTo>
                    <a:pt x="31197" y="304755"/>
                  </a:lnTo>
                  <a:lnTo>
                    <a:pt x="16838" y="323412"/>
                  </a:lnTo>
                  <a:lnTo>
                    <a:pt x="3347" y="360223"/>
                  </a:lnTo>
                  <a:lnTo>
                    <a:pt x="0" y="401936"/>
                  </a:lnTo>
                  <a:lnTo>
                    <a:pt x="7067" y="448481"/>
                  </a:lnTo>
                  <a:lnTo>
                    <a:pt x="17422" y="473858"/>
                  </a:lnTo>
                  <a:lnTo>
                    <a:pt x="25798" y="480859"/>
                  </a:lnTo>
                  <a:lnTo>
                    <a:pt x="36062" y="484357"/>
                  </a:lnTo>
                  <a:lnTo>
                    <a:pt x="47584" y="485519"/>
                  </a:lnTo>
                  <a:lnTo>
                    <a:pt x="57605" y="482784"/>
                  </a:lnTo>
                  <a:lnTo>
                    <a:pt x="74978" y="470386"/>
                  </a:lnTo>
                  <a:lnTo>
                    <a:pt x="97913" y="438087"/>
                  </a:lnTo>
                  <a:lnTo>
                    <a:pt x="119388" y="376845"/>
                  </a:lnTo>
                  <a:lnTo>
                    <a:pt x="137068" y="324583"/>
                  </a:lnTo>
                  <a:lnTo>
                    <a:pt x="149065" y="265164"/>
                  </a:lnTo>
                  <a:lnTo>
                    <a:pt x="153140" y="203105"/>
                  </a:lnTo>
                  <a:lnTo>
                    <a:pt x="154347" y="141433"/>
                  </a:lnTo>
                  <a:lnTo>
                    <a:pt x="153535" y="85595"/>
                  </a:lnTo>
                  <a:lnTo>
                    <a:pt x="146405" y="34346"/>
                  </a:lnTo>
                  <a:lnTo>
                    <a:pt x="140181" y="7868"/>
                  </a:lnTo>
                  <a:lnTo>
                    <a:pt x="135714" y="1743"/>
                  </a:lnTo>
                  <a:lnTo>
                    <a:pt x="130396" y="0"/>
                  </a:lnTo>
                  <a:lnTo>
                    <a:pt x="124511" y="1177"/>
                  </a:lnTo>
                  <a:lnTo>
                    <a:pt x="120588" y="7811"/>
                  </a:lnTo>
                  <a:lnTo>
                    <a:pt x="114291" y="60485"/>
                  </a:lnTo>
                  <a:lnTo>
                    <a:pt x="110081" y="113213"/>
                  </a:lnTo>
                  <a:lnTo>
                    <a:pt x="104544" y="173290"/>
                  </a:lnTo>
                  <a:lnTo>
                    <a:pt x="106023" y="226186"/>
                  </a:lnTo>
                  <a:lnTo>
                    <a:pt x="110751" y="273444"/>
                  </a:lnTo>
                  <a:lnTo>
                    <a:pt x="115271" y="328781"/>
                  </a:lnTo>
                  <a:lnTo>
                    <a:pt x="124019" y="379102"/>
                  </a:lnTo>
                  <a:lnTo>
                    <a:pt x="130901" y="420528"/>
                  </a:lnTo>
                  <a:lnTo>
                    <a:pt x="133798" y="4562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13971" y="1367594"/>
            <a:ext cx="3018278" cy="559122"/>
            <a:chOff x="213971" y="1367594"/>
            <a:chExt cx="3018278" cy="559122"/>
          </a:xfrm>
        </p:grpSpPr>
        <p:sp>
          <p:nvSpPr>
            <p:cNvPr id="15" name="Freeform 14"/>
            <p:cNvSpPr/>
            <p:nvPr/>
          </p:nvSpPr>
          <p:spPr>
            <a:xfrm>
              <a:off x="213971" y="1385552"/>
              <a:ext cx="415810" cy="411340"/>
            </a:xfrm>
            <a:custGeom>
              <a:avLst/>
              <a:gdLst/>
              <a:ahLst/>
              <a:cxnLst/>
              <a:rect l="0" t="0" r="0" b="0"/>
              <a:pathLst>
                <a:path w="415810" h="411340">
                  <a:moveTo>
                    <a:pt x="291396" y="4209"/>
                  </a:moveTo>
                  <a:lnTo>
                    <a:pt x="258944" y="10275"/>
                  </a:lnTo>
                  <a:lnTo>
                    <a:pt x="196564" y="0"/>
                  </a:lnTo>
                  <a:lnTo>
                    <a:pt x="138398" y="17924"/>
                  </a:lnTo>
                  <a:lnTo>
                    <a:pt x="93498" y="40627"/>
                  </a:lnTo>
                  <a:lnTo>
                    <a:pt x="68463" y="61923"/>
                  </a:lnTo>
                  <a:lnTo>
                    <a:pt x="31914" y="115751"/>
                  </a:lnTo>
                  <a:lnTo>
                    <a:pt x="12066" y="169698"/>
                  </a:lnTo>
                  <a:lnTo>
                    <a:pt x="0" y="225415"/>
                  </a:lnTo>
                  <a:lnTo>
                    <a:pt x="726" y="267453"/>
                  </a:lnTo>
                  <a:lnTo>
                    <a:pt x="15859" y="329210"/>
                  </a:lnTo>
                  <a:lnTo>
                    <a:pt x="34411" y="360599"/>
                  </a:lnTo>
                  <a:lnTo>
                    <a:pt x="52008" y="377464"/>
                  </a:lnTo>
                  <a:lnTo>
                    <a:pt x="100307" y="398949"/>
                  </a:lnTo>
                  <a:lnTo>
                    <a:pt x="154908" y="411339"/>
                  </a:lnTo>
                  <a:lnTo>
                    <a:pt x="196753" y="410669"/>
                  </a:lnTo>
                  <a:lnTo>
                    <a:pt x="252814" y="399963"/>
                  </a:lnTo>
                  <a:lnTo>
                    <a:pt x="307778" y="378177"/>
                  </a:lnTo>
                  <a:lnTo>
                    <a:pt x="342654" y="355870"/>
                  </a:lnTo>
                  <a:lnTo>
                    <a:pt x="390910" y="299794"/>
                  </a:lnTo>
                  <a:lnTo>
                    <a:pt x="407969" y="262066"/>
                  </a:lnTo>
                  <a:lnTo>
                    <a:pt x="415809" y="207396"/>
                  </a:lnTo>
                  <a:lnTo>
                    <a:pt x="414238" y="154656"/>
                  </a:lnTo>
                  <a:lnTo>
                    <a:pt x="403053" y="120926"/>
                  </a:lnTo>
                  <a:lnTo>
                    <a:pt x="370398" y="68669"/>
                  </a:lnTo>
                  <a:lnTo>
                    <a:pt x="352244" y="51965"/>
                  </a:lnTo>
                  <a:lnTo>
                    <a:pt x="316704" y="34997"/>
                  </a:lnTo>
                  <a:lnTo>
                    <a:pt x="270339" y="252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15937" y="1631917"/>
              <a:ext cx="231628" cy="189882"/>
            </a:xfrm>
            <a:custGeom>
              <a:avLst/>
              <a:gdLst/>
              <a:ahLst/>
              <a:cxnLst/>
              <a:rect l="0" t="0" r="0" b="0"/>
              <a:pathLst>
                <a:path w="231628" h="189882">
                  <a:moveTo>
                    <a:pt x="0" y="31585"/>
                  </a:moveTo>
                  <a:lnTo>
                    <a:pt x="0" y="90202"/>
                  </a:lnTo>
                  <a:lnTo>
                    <a:pt x="8406" y="143206"/>
                  </a:lnTo>
                  <a:lnTo>
                    <a:pt x="14655" y="166592"/>
                  </a:lnTo>
                  <a:lnTo>
                    <a:pt x="20298" y="175402"/>
                  </a:lnTo>
                  <a:lnTo>
                    <a:pt x="35928" y="188311"/>
                  </a:lnTo>
                  <a:lnTo>
                    <a:pt x="45009" y="189881"/>
                  </a:lnTo>
                  <a:lnTo>
                    <a:pt x="64458" y="185387"/>
                  </a:lnTo>
                  <a:lnTo>
                    <a:pt x="89549" y="169703"/>
                  </a:lnTo>
                  <a:lnTo>
                    <a:pt x="101411" y="153802"/>
                  </a:lnTo>
                  <a:lnTo>
                    <a:pt x="118558" y="109409"/>
                  </a:lnTo>
                  <a:lnTo>
                    <a:pt x="119763" y="86061"/>
                  </a:lnTo>
                  <a:lnTo>
                    <a:pt x="118739" y="71004"/>
                  </a:lnTo>
                  <a:lnTo>
                    <a:pt x="120104" y="71903"/>
                  </a:lnTo>
                  <a:lnTo>
                    <a:pt x="137247" y="125837"/>
                  </a:lnTo>
                  <a:lnTo>
                    <a:pt x="140631" y="136534"/>
                  </a:lnTo>
                  <a:lnTo>
                    <a:pt x="153750" y="154658"/>
                  </a:lnTo>
                  <a:lnTo>
                    <a:pt x="162162" y="162767"/>
                  </a:lnTo>
                  <a:lnTo>
                    <a:pt x="171279" y="165833"/>
                  </a:lnTo>
                  <a:lnTo>
                    <a:pt x="190768" y="163001"/>
                  </a:lnTo>
                  <a:lnTo>
                    <a:pt x="198538" y="157800"/>
                  </a:lnTo>
                  <a:lnTo>
                    <a:pt x="210292" y="142663"/>
                  </a:lnTo>
                  <a:lnTo>
                    <a:pt x="223486" y="108821"/>
                  </a:lnTo>
                  <a:lnTo>
                    <a:pt x="230019" y="49398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021264" y="1610864"/>
              <a:ext cx="157928" cy="179017"/>
            </a:xfrm>
            <a:custGeom>
              <a:avLst/>
              <a:gdLst/>
              <a:ahLst/>
              <a:cxnLst/>
              <a:rect l="0" t="0" r="0" b="0"/>
              <a:pathLst>
                <a:path w="157928" h="179017">
                  <a:moveTo>
                    <a:pt x="0" y="52638"/>
                  </a:moveTo>
                  <a:lnTo>
                    <a:pt x="8333" y="90116"/>
                  </a:lnTo>
                  <a:lnTo>
                    <a:pt x="18645" y="147954"/>
                  </a:lnTo>
                  <a:lnTo>
                    <a:pt x="26061" y="179016"/>
                  </a:lnTo>
                  <a:lnTo>
                    <a:pt x="25563" y="179004"/>
                  </a:lnTo>
                  <a:lnTo>
                    <a:pt x="24061" y="175487"/>
                  </a:lnTo>
                  <a:lnTo>
                    <a:pt x="18333" y="123567"/>
                  </a:lnTo>
                  <a:lnTo>
                    <a:pt x="12070" y="69638"/>
                  </a:lnTo>
                  <a:lnTo>
                    <a:pt x="17453" y="44986"/>
                  </a:lnTo>
                  <a:lnTo>
                    <a:pt x="33637" y="14496"/>
                  </a:lnTo>
                  <a:lnTo>
                    <a:pt x="39972" y="6153"/>
                  </a:lnTo>
                  <a:lnTo>
                    <a:pt x="47705" y="1761"/>
                  </a:lnTo>
                  <a:lnTo>
                    <a:pt x="65656" y="0"/>
                  </a:lnTo>
                  <a:lnTo>
                    <a:pt x="74186" y="3508"/>
                  </a:lnTo>
                  <a:lnTo>
                    <a:pt x="97370" y="25213"/>
                  </a:lnTo>
                  <a:lnTo>
                    <a:pt x="117888" y="55041"/>
                  </a:lnTo>
                  <a:lnTo>
                    <a:pt x="139729" y="114508"/>
                  </a:lnTo>
                  <a:lnTo>
                    <a:pt x="154722" y="162041"/>
                  </a:lnTo>
                  <a:lnTo>
                    <a:pt x="157927" y="1789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231317" y="1563157"/>
              <a:ext cx="147634" cy="253934"/>
            </a:xfrm>
            <a:custGeom>
              <a:avLst/>
              <a:gdLst/>
              <a:ahLst/>
              <a:cxnLst/>
              <a:rect l="0" t="0" r="0" b="0"/>
              <a:pathLst>
                <a:path w="147634" h="253934">
                  <a:moveTo>
                    <a:pt x="105802" y="5589"/>
                  </a:moveTo>
                  <a:lnTo>
                    <a:pt x="89034" y="0"/>
                  </a:lnTo>
                  <a:lnTo>
                    <a:pt x="56250" y="2113"/>
                  </a:lnTo>
                  <a:lnTo>
                    <a:pt x="36595" y="10283"/>
                  </a:lnTo>
                  <a:lnTo>
                    <a:pt x="20061" y="22883"/>
                  </a:lnTo>
                  <a:lnTo>
                    <a:pt x="4914" y="40181"/>
                  </a:lnTo>
                  <a:lnTo>
                    <a:pt x="1109" y="49707"/>
                  </a:lnTo>
                  <a:lnTo>
                    <a:pt x="0" y="69651"/>
                  </a:lnTo>
                  <a:lnTo>
                    <a:pt x="6526" y="87093"/>
                  </a:lnTo>
                  <a:lnTo>
                    <a:pt x="11542" y="95020"/>
                  </a:lnTo>
                  <a:lnTo>
                    <a:pt x="19565" y="100305"/>
                  </a:lnTo>
                  <a:lnTo>
                    <a:pt x="73721" y="115071"/>
                  </a:lnTo>
                  <a:lnTo>
                    <a:pt x="111244" y="130705"/>
                  </a:lnTo>
                  <a:lnTo>
                    <a:pt x="140819" y="155744"/>
                  </a:lnTo>
                  <a:lnTo>
                    <a:pt x="145525" y="165354"/>
                  </a:lnTo>
                  <a:lnTo>
                    <a:pt x="147633" y="185390"/>
                  </a:lnTo>
                  <a:lnTo>
                    <a:pt x="142243" y="216401"/>
                  </a:lnTo>
                  <a:lnTo>
                    <a:pt x="130187" y="234204"/>
                  </a:lnTo>
                  <a:lnTo>
                    <a:pt x="122058" y="242227"/>
                  </a:lnTo>
                  <a:lnTo>
                    <a:pt x="100549" y="251141"/>
                  </a:lnTo>
                  <a:lnTo>
                    <a:pt x="76561" y="253933"/>
                  </a:lnTo>
                  <a:lnTo>
                    <a:pt x="32102" y="2477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42155" y="1884601"/>
              <a:ext cx="1126550" cy="42115"/>
            </a:xfrm>
            <a:custGeom>
              <a:avLst/>
              <a:gdLst/>
              <a:ahLst/>
              <a:cxnLst/>
              <a:rect l="0" t="0" r="0" b="0"/>
              <a:pathLst>
                <a:path w="1126550" h="42115">
                  <a:moveTo>
                    <a:pt x="1126549" y="0"/>
                  </a:moveTo>
                  <a:lnTo>
                    <a:pt x="1104192" y="11178"/>
                  </a:lnTo>
                  <a:lnTo>
                    <a:pt x="1080738" y="13547"/>
                  </a:lnTo>
                  <a:lnTo>
                    <a:pt x="1021964" y="11124"/>
                  </a:lnTo>
                  <a:lnTo>
                    <a:pt x="971299" y="10705"/>
                  </a:lnTo>
                  <a:lnTo>
                    <a:pt x="919242" y="10580"/>
                  </a:lnTo>
                  <a:lnTo>
                    <a:pt x="861184" y="10544"/>
                  </a:lnTo>
                  <a:lnTo>
                    <a:pt x="810706" y="10533"/>
                  </a:lnTo>
                  <a:lnTo>
                    <a:pt x="758964" y="17765"/>
                  </a:lnTo>
                  <a:lnTo>
                    <a:pt x="704896" y="17287"/>
                  </a:lnTo>
                  <a:lnTo>
                    <a:pt x="649156" y="11863"/>
                  </a:lnTo>
                  <a:lnTo>
                    <a:pt x="593085" y="10792"/>
                  </a:lnTo>
                  <a:lnTo>
                    <a:pt x="536949" y="13700"/>
                  </a:lnTo>
                  <a:lnTo>
                    <a:pt x="480801" y="19603"/>
                  </a:lnTo>
                  <a:lnTo>
                    <a:pt x="424649" y="20769"/>
                  </a:lnTo>
                  <a:lnTo>
                    <a:pt x="368497" y="21000"/>
                  </a:lnTo>
                  <a:lnTo>
                    <a:pt x="312345" y="21045"/>
                  </a:lnTo>
                  <a:lnTo>
                    <a:pt x="256193" y="28290"/>
                  </a:lnTo>
                  <a:lnTo>
                    <a:pt x="200041" y="30934"/>
                  </a:lnTo>
                  <a:lnTo>
                    <a:pt x="143889" y="31457"/>
                  </a:lnTo>
                  <a:lnTo>
                    <a:pt x="88907" y="32730"/>
                  </a:lnTo>
                  <a:lnTo>
                    <a:pt x="26612" y="4064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589803" y="1695088"/>
              <a:ext cx="115814" cy="5590"/>
            </a:xfrm>
            <a:custGeom>
              <a:avLst/>
              <a:gdLst/>
              <a:ahLst/>
              <a:cxnLst/>
              <a:rect l="0" t="0" r="0" b="0"/>
              <a:pathLst>
                <a:path w="115814" h="5590">
                  <a:moveTo>
                    <a:pt x="115813" y="0"/>
                  </a:moveTo>
                  <a:lnTo>
                    <a:pt x="53721" y="55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895258" y="1396071"/>
              <a:ext cx="231499" cy="488531"/>
            </a:xfrm>
            <a:custGeom>
              <a:avLst/>
              <a:gdLst/>
              <a:ahLst/>
              <a:cxnLst/>
              <a:rect l="0" t="0" r="0" b="0"/>
              <a:pathLst>
                <a:path w="231499" h="488531">
                  <a:moveTo>
                    <a:pt x="10400" y="488530"/>
                  </a:moveTo>
                  <a:lnTo>
                    <a:pt x="2066" y="451052"/>
                  </a:lnTo>
                  <a:lnTo>
                    <a:pt x="305" y="394039"/>
                  </a:lnTo>
                  <a:lnTo>
                    <a:pt x="0" y="343679"/>
                  </a:lnTo>
                  <a:lnTo>
                    <a:pt x="7132" y="287562"/>
                  </a:lnTo>
                  <a:lnTo>
                    <a:pt x="9431" y="234791"/>
                  </a:lnTo>
                  <a:lnTo>
                    <a:pt x="11282" y="186140"/>
                  </a:lnTo>
                  <a:lnTo>
                    <a:pt x="17550" y="129481"/>
                  </a:lnTo>
                  <a:lnTo>
                    <a:pt x="19927" y="76299"/>
                  </a:lnTo>
                  <a:lnTo>
                    <a:pt x="23850" y="18933"/>
                  </a:lnTo>
                  <a:lnTo>
                    <a:pt x="26386" y="7010"/>
                  </a:lnTo>
                  <a:lnTo>
                    <a:pt x="31585" y="1400"/>
                  </a:lnTo>
                  <a:lnTo>
                    <a:pt x="38561" y="0"/>
                  </a:lnTo>
                  <a:lnTo>
                    <a:pt x="46722" y="1406"/>
                  </a:lnTo>
                  <a:lnTo>
                    <a:pt x="62028" y="12327"/>
                  </a:lnTo>
                  <a:lnTo>
                    <a:pt x="83799" y="41326"/>
                  </a:lnTo>
                  <a:lnTo>
                    <a:pt x="110749" y="98316"/>
                  </a:lnTo>
                  <a:lnTo>
                    <a:pt x="129535" y="151531"/>
                  </a:lnTo>
                  <a:lnTo>
                    <a:pt x="147246" y="207368"/>
                  </a:lnTo>
                  <a:lnTo>
                    <a:pt x="164814" y="266454"/>
                  </a:lnTo>
                  <a:lnTo>
                    <a:pt x="182364" y="319945"/>
                  </a:lnTo>
                  <a:lnTo>
                    <a:pt x="203422" y="383233"/>
                  </a:lnTo>
                  <a:lnTo>
                    <a:pt x="224479" y="446415"/>
                  </a:lnTo>
                  <a:lnTo>
                    <a:pt x="231498" y="4780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979357" y="1695088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1536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359226" y="1367594"/>
              <a:ext cx="368246" cy="527800"/>
            </a:xfrm>
            <a:custGeom>
              <a:avLst/>
              <a:gdLst/>
              <a:ahLst/>
              <a:cxnLst/>
              <a:rect l="0" t="0" r="0" b="0"/>
              <a:pathLst>
                <a:path w="368246" h="527800">
                  <a:moveTo>
                    <a:pt x="93913" y="411722"/>
                  </a:moveTo>
                  <a:lnTo>
                    <a:pt x="105092" y="394954"/>
                  </a:lnTo>
                  <a:lnTo>
                    <a:pt x="106045" y="387675"/>
                  </a:lnTo>
                  <a:lnTo>
                    <a:pt x="100865" y="373348"/>
                  </a:lnTo>
                  <a:lnTo>
                    <a:pt x="87644" y="362301"/>
                  </a:lnTo>
                  <a:lnTo>
                    <a:pt x="79206" y="357718"/>
                  </a:lnTo>
                  <a:lnTo>
                    <a:pt x="60471" y="355744"/>
                  </a:lnTo>
                  <a:lnTo>
                    <a:pt x="50561" y="356856"/>
                  </a:lnTo>
                  <a:lnTo>
                    <a:pt x="33312" y="367450"/>
                  </a:lnTo>
                  <a:lnTo>
                    <a:pt x="19016" y="383856"/>
                  </a:lnTo>
                  <a:lnTo>
                    <a:pt x="8763" y="402846"/>
                  </a:lnTo>
                  <a:lnTo>
                    <a:pt x="1054" y="452039"/>
                  </a:lnTo>
                  <a:lnTo>
                    <a:pt x="0" y="479164"/>
                  </a:lnTo>
                  <a:lnTo>
                    <a:pt x="5771" y="500578"/>
                  </a:lnTo>
                  <a:lnTo>
                    <a:pt x="10585" y="509563"/>
                  </a:lnTo>
                  <a:lnTo>
                    <a:pt x="25293" y="522667"/>
                  </a:lnTo>
                  <a:lnTo>
                    <a:pt x="34129" y="527799"/>
                  </a:lnTo>
                  <a:lnTo>
                    <a:pt x="43529" y="527711"/>
                  </a:lnTo>
                  <a:lnTo>
                    <a:pt x="63331" y="518255"/>
                  </a:lnTo>
                  <a:lnTo>
                    <a:pt x="77592" y="502354"/>
                  </a:lnTo>
                  <a:lnTo>
                    <a:pt x="101868" y="452371"/>
                  </a:lnTo>
                  <a:lnTo>
                    <a:pt x="124698" y="391858"/>
                  </a:lnTo>
                  <a:lnTo>
                    <a:pt x="139379" y="332019"/>
                  </a:lnTo>
                  <a:lnTo>
                    <a:pt x="150019" y="273072"/>
                  </a:lnTo>
                  <a:lnTo>
                    <a:pt x="154991" y="211153"/>
                  </a:lnTo>
                  <a:lnTo>
                    <a:pt x="150875" y="148353"/>
                  </a:lnTo>
                  <a:lnTo>
                    <a:pt x="147836" y="85292"/>
                  </a:lnTo>
                  <a:lnTo>
                    <a:pt x="138403" y="26318"/>
                  </a:lnTo>
                  <a:lnTo>
                    <a:pt x="132014" y="2955"/>
                  </a:lnTo>
                  <a:lnTo>
                    <a:pt x="128673" y="0"/>
                  </a:lnTo>
                  <a:lnTo>
                    <a:pt x="125275" y="2710"/>
                  </a:lnTo>
                  <a:lnTo>
                    <a:pt x="121840" y="9196"/>
                  </a:lnTo>
                  <a:lnTo>
                    <a:pt x="117006" y="46270"/>
                  </a:lnTo>
                  <a:lnTo>
                    <a:pt x="121163" y="94300"/>
                  </a:lnTo>
                  <a:lnTo>
                    <a:pt x="124214" y="151164"/>
                  </a:lnTo>
                  <a:lnTo>
                    <a:pt x="130708" y="201288"/>
                  </a:lnTo>
                  <a:lnTo>
                    <a:pt x="134451" y="256954"/>
                  </a:lnTo>
                  <a:lnTo>
                    <a:pt x="144121" y="315770"/>
                  </a:lnTo>
                  <a:lnTo>
                    <a:pt x="154177" y="378167"/>
                  </a:lnTo>
                  <a:lnTo>
                    <a:pt x="155146" y="392861"/>
                  </a:lnTo>
                  <a:lnTo>
                    <a:pt x="159302" y="401488"/>
                  </a:lnTo>
                  <a:lnTo>
                    <a:pt x="165582" y="406069"/>
                  </a:lnTo>
                  <a:lnTo>
                    <a:pt x="173278" y="407953"/>
                  </a:lnTo>
                  <a:lnTo>
                    <a:pt x="180748" y="406870"/>
                  </a:lnTo>
                  <a:lnTo>
                    <a:pt x="195288" y="399427"/>
                  </a:lnTo>
                  <a:lnTo>
                    <a:pt x="226025" y="376754"/>
                  </a:lnTo>
                  <a:lnTo>
                    <a:pt x="282569" y="356049"/>
                  </a:lnTo>
                  <a:lnTo>
                    <a:pt x="324201" y="340456"/>
                  </a:lnTo>
                  <a:lnTo>
                    <a:pt x="348670" y="321456"/>
                  </a:lnTo>
                  <a:lnTo>
                    <a:pt x="363506" y="303753"/>
                  </a:lnTo>
                  <a:lnTo>
                    <a:pt x="367229" y="294119"/>
                  </a:lnTo>
                  <a:lnTo>
                    <a:pt x="368245" y="274056"/>
                  </a:lnTo>
                  <a:lnTo>
                    <a:pt x="361678" y="256560"/>
                  </a:lnTo>
                  <a:lnTo>
                    <a:pt x="356651" y="248619"/>
                  </a:lnTo>
                  <a:lnTo>
                    <a:pt x="349790" y="244495"/>
                  </a:lnTo>
                  <a:lnTo>
                    <a:pt x="332809" y="243032"/>
                  </a:lnTo>
                  <a:lnTo>
                    <a:pt x="303518" y="254375"/>
                  </a:lnTo>
                  <a:lnTo>
                    <a:pt x="278201" y="278143"/>
                  </a:lnTo>
                  <a:lnTo>
                    <a:pt x="244668" y="327927"/>
                  </a:lnTo>
                  <a:lnTo>
                    <a:pt x="225377" y="381363"/>
                  </a:lnTo>
                  <a:lnTo>
                    <a:pt x="222531" y="406808"/>
                  </a:lnTo>
                  <a:lnTo>
                    <a:pt x="227506" y="430595"/>
                  </a:lnTo>
                  <a:lnTo>
                    <a:pt x="243461" y="460597"/>
                  </a:lnTo>
                  <a:lnTo>
                    <a:pt x="249764" y="468872"/>
                  </a:lnTo>
                  <a:lnTo>
                    <a:pt x="257475" y="473219"/>
                  </a:lnTo>
                  <a:lnTo>
                    <a:pt x="275402" y="474928"/>
                  </a:lnTo>
                  <a:lnTo>
                    <a:pt x="336069" y="4643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829902" y="1610860"/>
              <a:ext cx="145881" cy="188284"/>
            </a:xfrm>
            <a:custGeom>
              <a:avLst/>
              <a:gdLst/>
              <a:ahLst/>
              <a:cxnLst/>
              <a:rect l="0" t="0" r="0" b="0"/>
              <a:pathLst>
                <a:path w="145881" h="188284">
                  <a:moveTo>
                    <a:pt x="118077" y="0"/>
                  </a:moveTo>
                  <a:lnTo>
                    <a:pt x="59460" y="5589"/>
                  </a:lnTo>
                  <a:lnTo>
                    <a:pt x="24670" y="20243"/>
                  </a:lnTo>
                  <a:lnTo>
                    <a:pt x="9102" y="35903"/>
                  </a:lnTo>
                  <a:lnTo>
                    <a:pt x="3313" y="44992"/>
                  </a:lnTo>
                  <a:lnTo>
                    <a:pt x="0" y="64450"/>
                  </a:lnTo>
                  <a:lnTo>
                    <a:pt x="755" y="74552"/>
                  </a:lnTo>
                  <a:lnTo>
                    <a:pt x="4767" y="82456"/>
                  </a:lnTo>
                  <a:lnTo>
                    <a:pt x="18584" y="94359"/>
                  </a:lnTo>
                  <a:lnTo>
                    <a:pt x="39543" y="100429"/>
                  </a:lnTo>
                  <a:lnTo>
                    <a:pt x="96383" y="113051"/>
                  </a:lnTo>
                  <a:lnTo>
                    <a:pt x="117794" y="119655"/>
                  </a:lnTo>
                  <a:lnTo>
                    <a:pt x="135889" y="132728"/>
                  </a:lnTo>
                  <a:lnTo>
                    <a:pt x="143989" y="141128"/>
                  </a:lnTo>
                  <a:lnTo>
                    <a:pt x="145880" y="149067"/>
                  </a:lnTo>
                  <a:lnTo>
                    <a:pt x="143632" y="156700"/>
                  </a:lnTo>
                  <a:lnTo>
                    <a:pt x="138623" y="164128"/>
                  </a:lnTo>
                  <a:lnTo>
                    <a:pt x="123699" y="175501"/>
                  </a:lnTo>
                  <a:lnTo>
                    <a:pt x="104198" y="183285"/>
                  </a:lnTo>
                  <a:lnTo>
                    <a:pt x="53551" y="188283"/>
                  </a:lnTo>
                  <a:lnTo>
                    <a:pt x="29737" y="187796"/>
                  </a:lnTo>
                  <a:lnTo>
                    <a:pt x="2263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042735" y="1389761"/>
              <a:ext cx="10530" cy="389556"/>
            </a:xfrm>
            <a:custGeom>
              <a:avLst/>
              <a:gdLst/>
              <a:ahLst/>
              <a:cxnLst/>
              <a:rect l="0" t="0" r="0" b="0"/>
              <a:pathLst>
                <a:path w="10530" h="389556">
                  <a:moveTo>
                    <a:pt x="10529" y="0"/>
                  </a:moveTo>
                  <a:lnTo>
                    <a:pt x="3293" y="27556"/>
                  </a:lnTo>
                  <a:lnTo>
                    <a:pt x="651" y="90018"/>
                  </a:lnTo>
                  <a:lnTo>
                    <a:pt x="193" y="149115"/>
                  </a:lnTo>
                  <a:lnTo>
                    <a:pt x="58" y="211078"/>
                  </a:lnTo>
                  <a:lnTo>
                    <a:pt x="17" y="270772"/>
                  </a:lnTo>
                  <a:lnTo>
                    <a:pt x="6" y="322384"/>
                  </a:lnTo>
                  <a:lnTo>
                    <a:pt x="2" y="361073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83425" y="1516103"/>
              <a:ext cx="148824" cy="305328"/>
            </a:xfrm>
            <a:custGeom>
              <a:avLst/>
              <a:gdLst/>
              <a:ahLst/>
              <a:cxnLst/>
              <a:rect l="0" t="0" r="0" b="0"/>
              <a:pathLst>
                <a:path w="148824" h="305328">
                  <a:moveTo>
                    <a:pt x="96181" y="0"/>
                  </a:moveTo>
                  <a:lnTo>
                    <a:pt x="57807" y="29309"/>
                  </a:lnTo>
                  <a:lnTo>
                    <a:pt x="9627" y="88004"/>
                  </a:lnTo>
                  <a:lnTo>
                    <a:pt x="0" y="106963"/>
                  </a:lnTo>
                  <a:lnTo>
                    <a:pt x="475" y="118102"/>
                  </a:lnTo>
                  <a:lnTo>
                    <a:pt x="10361" y="142957"/>
                  </a:lnTo>
                  <a:lnTo>
                    <a:pt x="59791" y="204591"/>
                  </a:lnTo>
                  <a:lnTo>
                    <a:pt x="107463" y="261617"/>
                  </a:lnTo>
                  <a:lnTo>
                    <a:pt x="148823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116020" y="2434413"/>
            <a:ext cx="5895960" cy="703080"/>
            <a:chOff x="1116020" y="2434413"/>
            <a:chExt cx="5895960" cy="703080"/>
          </a:xfrm>
        </p:grpSpPr>
        <p:sp>
          <p:nvSpPr>
            <p:cNvPr id="28" name="Freeform 27"/>
            <p:cNvSpPr/>
            <p:nvPr/>
          </p:nvSpPr>
          <p:spPr>
            <a:xfrm>
              <a:off x="1154206" y="2434413"/>
              <a:ext cx="252935" cy="424644"/>
            </a:xfrm>
            <a:custGeom>
              <a:avLst/>
              <a:gdLst/>
              <a:ahLst/>
              <a:cxnLst/>
              <a:rect l="0" t="0" r="0" b="0"/>
              <a:pathLst>
                <a:path w="252935" h="424644">
                  <a:moveTo>
                    <a:pt x="214498" y="29255"/>
                  </a:moveTo>
                  <a:lnTo>
                    <a:pt x="188112" y="13614"/>
                  </a:lnTo>
                  <a:lnTo>
                    <a:pt x="152218" y="2914"/>
                  </a:lnTo>
                  <a:lnTo>
                    <a:pt x="125597" y="0"/>
                  </a:lnTo>
                  <a:lnTo>
                    <a:pt x="101287" y="4944"/>
                  </a:lnTo>
                  <a:lnTo>
                    <a:pt x="47555" y="27657"/>
                  </a:lnTo>
                  <a:lnTo>
                    <a:pt x="30727" y="43752"/>
                  </a:lnTo>
                  <a:lnTo>
                    <a:pt x="9265" y="82682"/>
                  </a:lnTo>
                  <a:lnTo>
                    <a:pt x="1231" y="103303"/>
                  </a:lnTo>
                  <a:lnTo>
                    <a:pt x="0" y="127286"/>
                  </a:lnTo>
                  <a:lnTo>
                    <a:pt x="8742" y="175221"/>
                  </a:lnTo>
                  <a:lnTo>
                    <a:pt x="14156" y="183888"/>
                  </a:lnTo>
                  <a:lnTo>
                    <a:pt x="29531" y="196637"/>
                  </a:lnTo>
                  <a:lnTo>
                    <a:pt x="51182" y="199963"/>
                  </a:lnTo>
                  <a:lnTo>
                    <a:pt x="108799" y="198156"/>
                  </a:lnTo>
                  <a:lnTo>
                    <a:pt x="170943" y="209222"/>
                  </a:lnTo>
                  <a:lnTo>
                    <a:pt x="214213" y="228061"/>
                  </a:lnTo>
                  <a:lnTo>
                    <a:pt x="229190" y="243955"/>
                  </a:lnTo>
                  <a:lnTo>
                    <a:pt x="244198" y="275754"/>
                  </a:lnTo>
                  <a:lnTo>
                    <a:pt x="252934" y="314811"/>
                  </a:lnTo>
                  <a:lnTo>
                    <a:pt x="252638" y="339833"/>
                  </a:lnTo>
                  <a:lnTo>
                    <a:pt x="233384" y="378079"/>
                  </a:lnTo>
                  <a:lnTo>
                    <a:pt x="218212" y="397198"/>
                  </a:lnTo>
                  <a:lnTo>
                    <a:pt x="195872" y="413493"/>
                  </a:lnTo>
                  <a:lnTo>
                    <a:pt x="151398" y="424643"/>
                  </a:lnTo>
                  <a:lnTo>
                    <a:pt x="124452" y="421012"/>
                  </a:lnTo>
                  <a:lnTo>
                    <a:pt x="63223" y="401065"/>
                  </a:lnTo>
                  <a:lnTo>
                    <a:pt x="46042" y="3977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463461" y="2737409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10528" y="58617"/>
                  </a:lnTo>
                  <a:lnTo>
                    <a:pt x="2195" y="11418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473989" y="2632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548339" y="2726445"/>
              <a:ext cx="129446" cy="137307"/>
            </a:xfrm>
            <a:custGeom>
              <a:avLst/>
              <a:gdLst/>
              <a:ahLst/>
              <a:cxnLst/>
              <a:rect l="0" t="0" r="0" b="0"/>
              <a:pathLst>
                <a:path w="129446" h="137307">
                  <a:moveTo>
                    <a:pt x="9878" y="21492"/>
                  </a:moveTo>
                  <a:lnTo>
                    <a:pt x="9878" y="80109"/>
                  </a:lnTo>
                  <a:lnTo>
                    <a:pt x="8708" y="126095"/>
                  </a:lnTo>
                  <a:lnTo>
                    <a:pt x="6759" y="126322"/>
                  </a:lnTo>
                  <a:lnTo>
                    <a:pt x="4289" y="122964"/>
                  </a:lnTo>
                  <a:lnTo>
                    <a:pt x="0" y="71322"/>
                  </a:lnTo>
                  <a:lnTo>
                    <a:pt x="1978" y="45979"/>
                  </a:lnTo>
                  <a:lnTo>
                    <a:pt x="10657" y="23017"/>
                  </a:lnTo>
                  <a:lnTo>
                    <a:pt x="25432" y="7352"/>
                  </a:lnTo>
                  <a:lnTo>
                    <a:pt x="34285" y="1537"/>
                  </a:lnTo>
                  <a:lnTo>
                    <a:pt x="43697" y="0"/>
                  </a:lnTo>
                  <a:lnTo>
                    <a:pt x="63513" y="4531"/>
                  </a:lnTo>
                  <a:lnTo>
                    <a:pt x="94400" y="25826"/>
                  </a:lnTo>
                  <a:lnTo>
                    <a:pt x="109055" y="47595"/>
                  </a:lnTo>
                  <a:lnTo>
                    <a:pt x="127995" y="94109"/>
                  </a:lnTo>
                  <a:lnTo>
                    <a:pt x="129445" y="112648"/>
                  </a:lnTo>
                  <a:lnTo>
                    <a:pt x="125692" y="1373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705616" y="2745151"/>
              <a:ext cx="155847" cy="392342"/>
            </a:xfrm>
            <a:custGeom>
              <a:avLst/>
              <a:gdLst/>
              <a:ahLst/>
              <a:cxnLst/>
              <a:rect l="0" t="0" r="0" b="0"/>
              <a:pathLst>
                <a:path w="155847" h="392342">
                  <a:moveTo>
                    <a:pt x="105285" y="87014"/>
                  </a:moveTo>
                  <a:lnTo>
                    <a:pt x="116464" y="75836"/>
                  </a:lnTo>
                  <a:lnTo>
                    <a:pt x="121952" y="57870"/>
                  </a:lnTo>
                  <a:lnTo>
                    <a:pt x="123415" y="46528"/>
                  </a:lnTo>
                  <a:lnTo>
                    <a:pt x="118802" y="27686"/>
                  </a:lnTo>
                  <a:lnTo>
                    <a:pt x="114296" y="19386"/>
                  </a:lnTo>
                  <a:lnTo>
                    <a:pt x="96812" y="7044"/>
                  </a:lnTo>
                  <a:lnTo>
                    <a:pt x="74613" y="0"/>
                  </a:lnTo>
                  <a:lnTo>
                    <a:pt x="53049" y="768"/>
                  </a:lnTo>
                  <a:lnTo>
                    <a:pt x="34886" y="8128"/>
                  </a:lnTo>
                  <a:lnTo>
                    <a:pt x="26767" y="13367"/>
                  </a:lnTo>
                  <a:lnTo>
                    <a:pt x="14626" y="28546"/>
                  </a:lnTo>
                  <a:lnTo>
                    <a:pt x="9751" y="37507"/>
                  </a:lnTo>
                  <a:lnTo>
                    <a:pt x="2889" y="78065"/>
                  </a:lnTo>
                  <a:lnTo>
                    <a:pt x="6445" y="115948"/>
                  </a:lnTo>
                  <a:lnTo>
                    <a:pt x="11316" y="125021"/>
                  </a:lnTo>
                  <a:lnTo>
                    <a:pt x="26086" y="138221"/>
                  </a:lnTo>
                  <a:lnTo>
                    <a:pt x="34938" y="139869"/>
                  </a:lnTo>
                  <a:lnTo>
                    <a:pt x="54133" y="135462"/>
                  </a:lnTo>
                  <a:lnTo>
                    <a:pt x="71242" y="122585"/>
                  </a:lnTo>
                  <a:lnTo>
                    <a:pt x="85476" y="105163"/>
                  </a:lnTo>
                  <a:lnTo>
                    <a:pt x="95701" y="85722"/>
                  </a:lnTo>
                  <a:lnTo>
                    <a:pt x="100066" y="83813"/>
                  </a:lnTo>
                  <a:lnTo>
                    <a:pt x="104145" y="87220"/>
                  </a:lnTo>
                  <a:lnTo>
                    <a:pt x="111797" y="105823"/>
                  </a:lnTo>
                  <a:lnTo>
                    <a:pt x="126242" y="168719"/>
                  </a:lnTo>
                  <a:lnTo>
                    <a:pt x="140360" y="226896"/>
                  </a:lnTo>
                  <a:lnTo>
                    <a:pt x="153244" y="283448"/>
                  </a:lnTo>
                  <a:lnTo>
                    <a:pt x="155846" y="311578"/>
                  </a:lnTo>
                  <a:lnTo>
                    <a:pt x="150763" y="336559"/>
                  </a:lnTo>
                  <a:lnTo>
                    <a:pt x="139536" y="358190"/>
                  </a:lnTo>
                  <a:lnTo>
                    <a:pt x="122847" y="375603"/>
                  </a:lnTo>
                  <a:lnTo>
                    <a:pt x="100612" y="384902"/>
                  </a:lnTo>
                  <a:lnTo>
                    <a:pt x="48210" y="390872"/>
                  </a:lnTo>
                  <a:lnTo>
                    <a:pt x="0" y="392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884601" y="2737409"/>
              <a:ext cx="157928" cy="168502"/>
            </a:xfrm>
            <a:custGeom>
              <a:avLst/>
              <a:gdLst/>
              <a:ahLst/>
              <a:cxnLst/>
              <a:rect l="0" t="0" r="0" b="0"/>
              <a:pathLst>
                <a:path w="157928" h="168502">
                  <a:moveTo>
                    <a:pt x="0" y="42114"/>
                  </a:moveTo>
                  <a:lnTo>
                    <a:pt x="0" y="100731"/>
                  </a:lnTo>
                  <a:lnTo>
                    <a:pt x="5589" y="135521"/>
                  </a:lnTo>
                  <a:lnTo>
                    <a:pt x="20243" y="162467"/>
                  </a:lnTo>
                  <a:lnTo>
                    <a:pt x="28703" y="166803"/>
                  </a:lnTo>
                  <a:lnTo>
                    <a:pt x="50581" y="168501"/>
                  </a:lnTo>
                  <a:lnTo>
                    <a:pt x="72783" y="159117"/>
                  </a:lnTo>
                  <a:lnTo>
                    <a:pt x="123881" y="121819"/>
                  </a:lnTo>
                  <a:lnTo>
                    <a:pt x="145526" y="83335"/>
                  </a:lnTo>
                  <a:lnTo>
                    <a:pt x="152415" y="61604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110638" y="2505782"/>
              <a:ext cx="12808" cy="368498"/>
            </a:xfrm>
            <a:custGeom>
              <a:avLst/>
              <a:gdLst/>
              <a:ahLst/>
              <a:cxnLst/>
              <a:rect l="0" t="0" r="0" b="0"/>
              <a:pathLst>
                <a:path w="12808" h="368498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4903" y="120510"/>
                  </a:lnTo>
                  <a:lnTo>
                    <a:pt x="5386" y="173487"/>
                  </a:lnTo>
                  <a:lnTo>
                    <a:pt x="6699" y="231948"/>
                  </a:lnTo>
                  <a:lnTo>
                    <a:pt x="12807" y="285664"/>
                  </a:lnTo>
                  <a:lnTo>
                    <a:pt x="12345" y="340090"/>
                  </a:lnTo>
                  <a:lnTo>
                    <a:pt x="5589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156356" y="2716026"/>
              <a:ext cx="149386" cy="229621"/>
            </a:xfrm>
            <a:custGeom>
              <a:avLst/>
              <a:gdLst/>
              <a:ahLst/>
              <a:cxnLst/>
              <a:rect l="0" t="0" r="0" b="0"/>
              <a:pathLst>
                <a:path w="149386" h="229621">
                  <a:moveTo>
                    <a:pt x="96742" y="74025"/>
                  </a:moveTo>
                  <a:lnTo>
                    <a:pt x="111396" y="30063"/>
                  </a:lnTo>
                  <a:lnTo>
                    <a:pt x="111191" y="21320"/>
                  </a:lnTo>
                  <a:lnTo>
                    <a:pt x="104724" y="5367"/>
                  </a:lnTo>
                  <a:lnTo>
                    <a:pt x="97384" y="1347"/>
                  </a:lnTo>
                  <a:lnTo>
                    <a:pt x="76750" y="0"/>
                  </a:lnTo>
                  <a:lnTo>
                    <a:pt x="67036" y="4788"/>
                  </a:lnTo>
                  <a:lnTo>
                    <a:pt x="50004" y="22586"/>
                  </a:lnTo>
                  <a:lnTo>
                    <a:pt x="28412" y="64905"/>
                  </a:lnTo>
                  <a:lnTo>
                    <a:pt x="9762" y="117111"/>
                  </a:lnTo>
                  <a:lnTo>
                    <a:pt x="3660" y="130825"/>
                  </a:lnTo>
                  <a:lnTo>
                    <a:pt x="0" y="161661"/>
                  </a:lnTo>
                  <a:lnTo>
                    <a:pt x="7183" y="217938"/>
                  </a:lnTo>
                  <a:lnTo>
                    <a:pt x="12469" y="224949"/>
                  </a:lnTo>
                  <a:lnTo>
                    <a:pt x="19503" y="228453"/>
                  </a:lnTo>
                  <a:lnTo>
                    <a:pt x="27702" y="229620"/>
                  </a:lnTo>
                  <a:lnTo>
                    <a:pt x="35508" y="225718"/>
                  </a:lnTo>
                  <a:lnTo>
                    <a:pt x="50419" y="208905"/>
                  </a:lnTo>
                  <a:lnTo>
                    <a:pt x="78517" y="147550"/>
                  </a:lnTo>
                  <a:lnTo>
                    <a:pt x="83933" y="110498"/>
                  </a:lnTo>
                  <a:lnTo>
                    <a:pt x="87033" y="105360"/>
                  </a:lnTo>
                  <a:lnTo>
                    <a:pt x="91439" y="105444"/>
                  </a:lnTo>
                  <a:lnTo>
                    <a:pt x="96716" y="109009"/>
                  </a:lnTo>
                  <a:lnTo>
                    <a:pt x="105699" y="125449"/>
                  </a:lnTo>
                  <a:lnTo>
                    <a:pt x="120453" y="154773"/>
                  </a:lnTo>
                  <a:lnTo>
                    <a:pt x="131847" y="168405"/>
                  </a:lnTo>
                  <a:lnTo>
                    <a:pt x="149385" y="179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326798" y="2695295"/>
              <a:ext cx="115814" cy="200218"/>
            </a:xfrm>
            <a:custGeom>
              <a:avLst/>
              <a:gdLst/>
              <a:ahLst/>
              <a:cxnLst/>
              <a:rect l="0" t="0" r="0" b="0"/>
              <a:pathLst>
                <a:path w="115814" h="200218">
                  <a:moveTo>
                    <a:pt x="0" y="84228"/>
                  </a:moveTo>
                  <a:lnTo>
                    <a:pt x="11452" y="141492"/>
                  </a:lnTo>
                  <a:lnTo>
                    <a:pt x="25858" y="200217"/>
                  </a:lnTo>
                  <a:lnTo>
                    <a:pt x="18321" y="137946"/>
                  </a:lnTo>
                  <a:lnTo>
                    <a:pt x="12067" y="89380"/>
                  </a:lnTo>
                  <a:lnTo>
                    <a:pt x="16573" y="54169"/>
                  </a:lnTo>
                  <a:lnTo>
                    <a:pt x="21577" y="45471"/>
                  </a:lnTo>
                  <a:lnTo>
                    <a:pt x="36496" y="32688"/>
                  </a:lnTo>
                  <a:lnTo>
                    <a:pt x="95187" y="742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811108" y="2590010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0529" y="0"/>
                  </a:moveTo>
                  <a:lnTo>
                    <a:pt x="2195" y="48931"/>
                  </a:lnTo>
                  <a:lnTo>
                    <a:pt x="651" y="99896"/>
                  </a:lnTo>
                  <a:lnTo>
                    <a:pt x="193" y="156331"/>
                  </a:lnTo>
                  <a:lnTo>
                    <a:pt x="5628" y="216624"/>
                  </a:lnTo>
                  <a:lnTo>
                    <a:pt x="2325" y="26956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642653" y="2509195"/>
              <a:ext cx="298077" cy="217686"/>
            </a:xfrm>
            <a:custGeom>
              <a:avLst/>
              <a:gdLst/>
              <a:ahLst/>
              <a:cxnLst/>
              <a:rect l="0" t="0" r="0" b="0"/>
              <a:pathLst>
                <a:path w="298077" h="217686">
                  <a:moveTo>
                    <a:pt x="0" y="101872"/>
                  </a:moveTo>
                  <a:lnTo>
                    <a:pt x="5589" y="79515"/>
                  </a:lnTo>
                  <a:lnTo>
                    <a:pt x="17691" y="62300"/>
                  </a:lnTo>
                  <a:lnTo>
                    <a:pt x="47355" y="39454"/>
                  </a:lnTo>
                  <a:lnTo>
                    <a:pt x="104588" y="12111"/>
                  </a:lnTo>
                  <a:lnTo>
                    <a:pt x="150380" y="0"/>
                  </a:lnTo>
                  <a:lnTo>
                    <a:pt x="187276" y="718"/>
                  </a:lnTo>
                  <a:lnTo>
                    <a:pt x="209576" y="6612"/>
                  </a:lnTo>
                  <a:lnTo>
                    <a:pt x="249367" y="29459"/>
                  </a:lnTo>
                  <a:lnTo>
                    <a:pt x="280104" y="62092"/>
                  </a:lnTo>
                  <a:lnTo>
                    <a:pt x="296033" y="97624"/>
                  </a:lnTo>
                  <a:lnTo>
                    <a:pt x="298076" y="121041"/>
                  </a:lnTo>
                  <a:lnTo>
                    <a:pt x="289856" y="164670"/>
                  </a:lnTo>
                  <a:lnTo>
                    <a:pt x="277393" y="182815"/>
                  </a:lnTo>
                  <a:lnTo>
                    <a:pt x="242155" y="2176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881723" y="2773934"/>
              <a:ext cx="122614" cy="138119"/>
            </a:xfrm>
            <a:custGeom>
              <a:avLst/>
              <a:gdLst/>
              <a:ahLst/>
              <a:cxnLst/>
              <a:rect l="0" t="0" r="0" b="0"/>
              <a:pathLst>
                <a:path w="122614" h="138119">
                  <a:moveTo>
                    <a:pt x="66256" y="5589"/>
                  </a:moveTo>
                  <a:lnTo>
                    <a:pt x="49488" y="0"/>
                  </a:lnTo>
                  <a:lnTo>
                    <a:pt x="42209" y="1863"/>
                  </a:lnTo>
                  <a:lnTo>
                    <a:pt x="27882" y="13291"/>
                  </a:lnTo>
                  <a:lnTo>
                    <a:pt x="12252" y="39457"/>
                  </a:lnTo>
                  <a:lnTo>
                    <a:pt x="212" y="69436"/>
                  </a:lnTo>
                  <a:lnTo>
                    <a:pt x="0" y="79739"/>
                  </a:lnTo>
                  <a:lnTo>
                    <a:pt x="6003" y="100546"/>
                  </a:lnTo>
                  <a:lnTo>
                    <a:pt x="22537" y="126401"/>
                  </a:lnTo>
                  <a:lnTo>
                    <a:pt x="41756" y="135323"/>
                  </a:lnTo>
                  <a:lnTo>
                    <a:pt x="64726" y="138118"/>
                  </a:lnTo>
                  <a:lnTo>
                    <a:pt x="86633" y="135460"/>
                  </a:lnTo>
                  <a:lnTo>
                    <a:pt x="95048" y="129605"/>
                  </a:lnTo>
                  <a:lnTo>
                    <a:pt x="107519" y="110620"/>
                  </a:lnTo>
                  <a:lnTo>
                    <a:pt x="121116" y="79213"/>
                  </a:lnTo>
                  <a:lnTo>
                    <a:pt x="122613" y="58198"/>
                  </a:lnTo>
                  <a:lnTo>
                    <a:pt x="118210" y="38329"/>
                  </a:lnTo>
                  <a:lnTo>
                    <a:pt x="108454" y="21700"/>
                  </a:lnTo>
                  <a:lnTo>
                    <a:pt x="101407" y="1633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042735" y="2705823"/>
              <a:ext cx="94758" cy="210571"/>
            </a:xfrm>
            <a:custGeom>
              <a:avLst/>
              <a:gdLst/>
              <a:ahLst/>
              <a:cxnLst/>
              <a:rect l="0" t="0" r="0" b="0"/>
              <a:pathLst>
                <a:path w="94758" h="210571">
                  <a:moveTo>
                    <a:pt x="94757" y="0"/>
                  </a:moveTo>
                  <a:lnTo>
                    <a:pt x="70710" y="9576"/>
                  </a:lnTo>
                  <a:lnTo>
                    <a:pt x="35164" y="39404"/>
                  </a:lnTo>
                  <a:lnTo>
                    <a:pt x="19648" y="65488"/>
                  </a:lnTo>
                  <a:lnTo>
                    <a:pt x="18948" y="74074"/>
                  </a:lnTo>
                  <a:lnTo>
                    <a:pt x="24409" y="89854"/>
                  </a:lnTo>
                  <a:lnTo>
                    <a:pt x="37755" y="101547"/>
                  </a:lnTo>
                  <a:lnTo>
                    <a:pt x="74918" y="124174"/>
                  </a:lnTo>
                  <a:lnTo>
                    <a:pt x="81531" y="133086"/>
                  </a:lnTo>
                  <a:lnTo>
                    <a:pt x="88879" y="155466"/>
                  </a:lnTo>
                  <a:lnTo>
                    <a:pt x="88499" y="165645"/>
                  </a:lnTo>
                  <a:lnTo>
                    <a:pt x="81837" y="183195"/>
                  </a:lnTo>
                  <a:lnTo>
                    <a:pt x="67957" y="195674"/>
                  </a:lnTo>
                  <a:lnTo>
                    <a:pt x="48921" y="203950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209114" y="2726880"/>
              <a:ext cx="83991" cy="210571"/>
            </a:xfrm>
            <a:custGeom>
              <a:avLst/>
              <a:gdLst/>
              <a:ahLst/>
              <a:cxnLst/>
              <a:rect l="0" t="0" r="0" b="0"/>
              <a:pathLst>
                <a:path w="83991" h="210571">
                  <a:moveTo>
                    <a:pt x="54720" y="0"/>
                  </a:moveTo>
                  <a:lnTo>
                    <a:pt x="37952" y="5590"/>
                  </a:lnTo>
                  <a:lnTo>
                    <a:pt x="23481" y="17692"/>
                  </a:lnTo>
                  <a:lnTo>
                    <a:pt x="5299" y="44237"/>
                  </a:lnTo>
                  <a:lnTo>
                    <a:pt x="716" y="54058"/>
                  </a:lnTo>
                  <a:lnTo>
                    <a:pt x="0" y="62945"/>
                  </a:lnTo>
                  <a:lnTo>
                    <a:pt x="5443" y="79058"/>
                  </a:lnTo>
                  <a:lnTo>
                    <a:pt x="18781" y="90899"/>
                  </a:lnTo>
                  <a:lnTo>
                    <a:pt x="81077" y="124687"/>
                  </a:lnTo>
                  <a:lnTo>
                    <a:pt x="83990" y="132258"/>
                  </a:lnTo>
                  <a:lnTo>
                    <a:pt x="83591" y="140814"/>
                  </a:lnTo>
                  <a:lnTo>
                    <a:pt x="76911" y="158511"/>
                  </a:lnTo>
                  <a:lnTo>
                    <a:pt x="58825" y="181627"/>
                  </a:lnTo>
                  <a:lnTo>
                    <a:pt x="32929" y="200955"/>
                  </a:lnTo>
                  <a:lnTo>
                    <a:pt x="2077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339421" y="2736993"/>
              <a:ext cx="103398" cy="182627"/>
            </a:xfrm>
            <a:custGeom>
              <a:avLst/>
              <a:gdLst/>
              <a:ahLst/>
              <a:cxnLst/>
              <a:rect l="0" t="0" r="0" b="0"/>
              <a:pathLst>
                <a:path w="103398" h="182627">
                  <a:moveTo>
                    <a:pt x="19169" y="74115"/>
                  </a:moveTo>
                  <a:lnTo>
                    <a:pt x="63132" y="53872"/>
                  </a:lnTo>
                  <a:lnTo>
                    <a:pt x="76923" y="38212"/>
                  </a:lnTo>
                  <a:lnTo>
                    <a:pt x="82238" y="29123"/>
                  </a:lnTo>
                  <a:lnTo>
                    <a:pt x="83442" y="20724"/>
                  </a:lnTo>
                  <a:lnTo>
                    <a:pt x="78540" y="5152"/>
                  </a:lnTo>
                  <a:lnTo>
                    <a:pt x="71618" y="1234"/>
                  </a:lnTo>
                  <a:lnTo>
                    <a:pt x="51449" y="0"/>
                  </a:lnTo>
                  <a:lnTo>
                    <a:pt x="33126" y="6470"/>
                  </a:lnTo>
                  <a:lnTo>
                    <a:pt x="24964" y="11471"/>
                  </a:lnTo>
                  <a:lnTo>
                    <a:pt x="19523" y="19484"/>
                  </a:lnTo>
                  <a:lnTo>
                    <a:pt x="4484" y="73622"/>
                  </a:lnTo>
                  <a:lnTo>
                    <a:pt x="0" y="111144"/>
                  </a:lnTo>
                  <a:lnTo>
                    <a:pt x="5191" y="131907"/>
                  </a:lnTo>
                  <a:lnTo>
                    <a:pt x="27587" y="164300"/>
                  </a:lnTo>
                  <a:lnTo>
                    <a:pt x="53249" y="180515"/>
                  </a:lnTo>
                  <a:lnTo>
                    <a:pt x="72921" y="182626"/>
                  </a:lnTo>
                  <a:lnTo>
                    <a:pt x="103397" y="179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505989" y="2726880"/>
              <a:ext cx="95511" cy="189514"/>
            </a:xfrm>
            <a:custGeom>
              <a:avLst/>
              <a:gdLst/>
              <a:ahLst/>
              <a:cxnLst/>
              <a:rect l="0" t="0" r="0" b="0"/>
              <a:pathLst>
                <a:path w="95511" h="189514">
                  <a:moveTo>
                    <a:pt x="94757" y="0"/>
                  </a:moveTo>
                  <a:lnTo>
                    <a:pt x="70710" y="9576"/>
                  </a:lnTo>
                  <a:lnTo>
                    <a:pt x="35164" y="39404"/>
                  </a:lnTo>
                  <a:lnTo>
                    <a:pt x="31631" y="47326"/>
                  </a:lnTo>
                  <a:lnTo>
                    <a:pt x="30826" y="65488"/>
                  </a:lnTo>
                  <a:lnTo>
                    <a:pt x="34589" y="72904"/>
                  </a:lnTo>
                  <a:lnTo>
                    <a:pt x="91159" y="123144"/>
                  </a:lnTo>
                  <a:lnTo>
                    <a:pt x="94698" y="131229"/>
                  </a:lnTo>
                  <a:lnTo>
                    <a:pt x="95510" y="149571"/>
                  </a:lnTo>
                  <a:lnTo>
                    <a:pt x="91750" y="157036"/>
                  </a:lnTo>
                  <a:lnTo>
                    <a:pt x="78213" y="168450"/>
                  </a:lnTo>
                  <a:lnTo>
                    <a:pt x="25580" y="18071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695305" y="2716352"/>
              <a:ext cx="84426" cy="178985"/>
            </a:xfrm>
            <a:custGeom>
              <a:avLst/>
              <a:gdLst/>
              <a:ahLst/>
              <a:cxnLst/>
              <a:rect l="0" t="0" r="0" b="0"/>
              <a:pathLst>
                <a:path w="84426" h="178985">
                  <a:moveTo>
                    <a:pt x="84425" y="0"/>
                  </a:moveTo>
                  <a:lnTo>
                    <a:pt x="62069" y="0"/>
                  </a:lnTo>
                  <a:lnTo>
                    <a:pt x="31398" y="11178"/>
                  </a:lnTo>
                  <a:lnTo>
                    <a:pt x="5672" y="34898"/>
                  </a:lnTo>
                  <a:lnTo>
                    <a:pt x="1508" y="45492"/>
                  </a:lnTo>
                  <a:lnTo>
                    <a:pt x="0" y="69742"/>
                  </a:lnTo>
                  <a:lnTo>
                    <a:pt x="3575" y="79250"/>
                  </a:lnTo>
                  <a:lnTo>
                    <a:pt x="16906" y="92934"/>
                  </a:lnTo>
                  <a:lnTo>
                    <a:pt x="77915" y="124444"/>
                  </a:lnTo>
                  <a:lnTo>
                    <a:pt x="81255" y="132096"/>
                  </a:lnTo>
                  <a:lnTo>
                    <a:pt x="81142" y="140706"/>
                  </a:lnTo>
                  <a:lnTo>
                    <a:pt x="78727" y="149956"/>
                  </a:lnTo>
                  <a:lnTo>
                    <a:pt x="72437" y="156123"/>
                  </a:lnTo>
                  <a:lnTo>
                    <a:pt x="9573" y="176067"/>
                  </a:lnTo>
                  <a:lnTo>
                    <a:pt x="197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863958" y="2811108"/>
              <a:ext cx="5590" cy="94758"/>
            </a:xfrm>
            <a:custGeom>
              <a:avLst/>
              <a:gdLst/>
              <a:ahLst/>
              <a:cxnLst/>
              <a:rect l="0" t="0" r="0" b="0"/>
              <a:pathLst>
                <a:path w="5590" h="94758">
                  <a:moveTo>
                    <a:pt x="0" y="0"/>
                  </a:moveTo>
                  <a:lnTo>
                    <a:pt x="5589" y="16768"/>
                  </a:lnTo>
                  <a:lnTo>
                    <a:pt x="5214" y="34359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874487" y="267423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937658" y="2768994"/>
              <a:ext cx="126343" cy="144622"/>
            </a:xfrm>
            <a:custGeom>
              <a:avLst/>
              <a:gdLst/>
              <a:ahLst/>
              <a:cxnLst/>
              <a:rect l="0" t="0" r="0" b="0"/>
              <a:pathLst>
                <a:path w="126343" h="144622">
                  <a:moveTo>
                    <a:pt x="0" y="21057"/>
                  </a:moveTo>
                  <a:lnTo>
                    <a:pt x="11178" y="32236"/>
                  </a:lnTo>
                  <a:lnTo>
                    <a:pt x="34844" y="94275"/>
                  </a:lnTo>
                  <a:lnTo>
                    <a:pt x="57488" y="128370"/>
                  </a:lnTo>
                  <a:lnTo>
                    <a:pt x="70784" y="143231"/>
                  </a:lnTo>
                  <a:lnTo>
                    <a:pt x="76435" y="144621"/>
                  </a:lnTo>
                  <a:lnTo>
                    <a:pt x="81372" y="142038"/>
                  </a:lnTo>
                  <a:lnTo>
                    <a:pt x="85834" y="136806"/>
                  </a:lnTo>
                  <a:lnTo>
                    <a:pt x="105034" y="81909"/>
                  </a:lnTo>
                  <a:lnTo>
                    <a:pt x="121629" y="2447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127171" y="2777438"/>
              <a:ext cx="118927" cy="223184"/>
            </a:xfrm>
            <a:custGeom>
              <a:avLst/>
              <a:gdLst/>
              <a:ahLst/>
              <a:cxnLst/>
              <a:rect l="0" t="0" r="0" b="0"/>
              <a:pathLst>
                <a:path w="118927" h="223184">
                  <a:moveTo>
                    <a:pt x="0" y="75784"/>
                  </a:moveTo>
                  <a:lnTo>
                    <a:pt x="43962" y="90439"/>
                  </a:lnTo>
                  <a:lnTo>
                    <a:pt x="63992" y="90876"/>
                  </a:lnTo>
                  <a:lnTo>
                    <a:pt x="83423" y="86001"/>
                  </a:lnTo>
                  <a:lnTo>
                    <a:pt x="99858" y="76036"/>
                  </a:lnTo>
                  <a:lnTo>
                    <a:pt x="111841" y="60688"/>
                  </a:lnTo>
                  <a:lnTo>
                    <a:pt x="116675" y="51682"/>
                  </a:lnTo>
                  <a:lnTo>
                    <a:pt x="118926" y="32317"/>
                  </a:lnTo>
                  <a:lnTo>
                    <a:pt x="117888" y="22240"/>
                  </a:lnTo>
                  <a:lnTo>
                    <a:pt x="113687" y="14352"/>
                  </a:lnTo>
                  <a:lnTo>
                    <a:pt x="99660" y="2467"/>
                  </a:lnTo>
                  <a:lnTo>
                    <a:pt x="91007" y="0"/>
                  </a:lnTo>
                  <a:lnTo>
                    <a:pt x="72033" y="379"/>
                  </a:lnTo>
                  <a:lnTo>
                    <a:pt x="41620" y="12758"/>
                  </a:lnTo>
                  <a:lnTo>
                    <a:pt x="27076" y="31005"/>
                  </a:lnTo>
                  <a:lnTo>
                    <a:pt x="8208" y="80847"/>
                  </a:lnTo>
                  <a:lnTo>
                    <a:pt x="2432" y="121868"/>
                  </a:lnTo>
                  <a:lnTo>
                    <a:pt x="8886" y="169246"/>
                  </a:lnTo>
                  <a:lnTo>
                    <a:pt x="14868" y="191022"/>
                  </a:lnTo>
                  <a:lnTo>
                    <a:pt x="20440" y="199403"/>
                  </a:lnTo>
                  <a:lnTo>
                    <a:pt x="35990" y="211834"/>
                  </a:lnTo>
                  <a:lnTo>
                    <a:pt x="94756" y="2231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116020" y="2916394"/>
              <a:ext cx="3105908" cy="84228"/>
            </a:xfrm>
            <a:custGeom>
              <a:avLst/>
              <a:gdLst/>
              <a:ahLst/>
              <a:cxnLst/>
              <a:rect l="0" t="0" r="0" b="0"/>
              <a:pathLst>
                <a:path w="3105908" h="84228">
                  <a:moveTo>
                    <a:pt x="3105907" y="84227"/>
                  </a:moveTo>
                  <a:lnTo>
                    <a:pt x="3068430" y="75894"/>
                  </a:lnTo>
                  <a:lnTo>
                    <a:pt x="3017006" y="74133"/>
                  </a:lnTo>
                  <a:lnTo>
                    <a:pt x="2956160" y="65423"/>
                  </a:lnTo>
                  <a:lnTo>
                    <a:pt x="2896303" y="63615"/>
                  </a:lnTo>
                  <a:lnTo>
                    <a:pt x="2839861" y="63302"/>
                  </a:lnTo>
                  <a:lnTo>
                    <a:pt x="2784274" y="63209"/>
                  </a:lnTo>
                  <a:lnTo>
                    <a:pt x="2725169" y="63182"/>
                  </a:lnTo>
                  <a:lnTo>
                    <a:pt x="2680887" y="60056"/>
                  </a:lnTo>
                  <a:lnTo>
                    <a:pt x="2635079" y="55937"/>
                  </a:lnTo>
                  <a:lnTo>
                    <a:pt x="2572169" y="53618"/>
                  </a:lnTo>
                  <a:lnTo>
                    <a:pt x="2522853" y="52931"/>
                  </a:lnTo>
                  <a:lnTo>
                    <a:pt x="2475096" y="52728"/>
                  </a:lnTo>
                  <a:lnTo>
                    <a:pt x="2414152" y="51497"/>
                  </a:lnTo>
                  <a:lnTo>
                    <a:pt x="2364899" y="45414"/>
                  </a:lnTo>
                  <a:lnTo>
                    <a:pt x="2306335" y="42765"/>
                  </a:lnTo>
                  <a:lnTo>
                    <a:pt x="2249707" y="36653"/>
                  </a:lnTo>
                  <a:lnTo>
                    <a:pt x="2193460" y="32586"/>
                  </a:lnTo>
                  <a:lnTo>
                    <a:pt x="2137290" y="28663"/>
                  </a:lnTo>
                  <a:lnTo>
                    <a:pt x="2081134" y="22559"/>
                  </a:lnTo>
                  <a:lnTo>
                    <a:pt x="2023811" y="21353"/>
                  </a:lnTo>
                  <a:lnTo>
                    <a:pt x="1970952" y="19975"/>
                  </a:lnTo>
                  <a:lnTo>
                    <a:pt x="1923370" y="15506"/>
                  </a:lnTo>
                  <a:lnTo>
                    <a:pt x="1866322" y="12003"/>
                  </a:lnTo>
                  <a:lnTo>
                    <a:pt x="1805125" y="10819"/>
                  </a:lnTo>
                  <a:lnTo>
                    <a:pt x="1747976" y="10586"/>
                  </a:lnTo>
                  <a:lnTo>
                    <a:pt x="1686038" y="10539"/>
                  </a:lnTo>
                  <a:lnTo>
                    <a:pt x="1625883" y="10530"/>
                  </a:lnTo>
                  <a:lnTo>
                    <a:pt x="1565821" y="10528"/>
                  </a:lnTo>
                  <a:lnTo>
                    <a:pt x="1503568" y="10528"/>
                  </a:lnTo>
                  <a:lnTo>
                    <a:pt x="1454808" y="10528"/>
                  </a:lnTo>
                  <a:lnTo>
                    <a:pt x="1403316" y="10528"/>
                  </a:lnTo>
                  <a:lnTo>
                    <a:pt x="1340750" y="10528"/>
                  </a:lnTo>
                  <a:lnTo>
                    <a:pt x="1291662" y="10528"/>
                  </a:lnTo>
                  <a:lnTo>
                    <a:pt x="1229441" y="10528"/>
                  </a:lnTo>
                  <a:lnTo>
                    <a:pt x="1166761" y="10528"/>
                  </a:lnTo>
                  <a:lnTo>
                    <a:pt x="1117927" y="10528"/>
                  </a:lnTo>
                  <a:lnTo>
                    <a:pt x="1056260" y="10528"/>
                  </a:lnTo>
                  <a:lnTo>
                    <a:pt x="1006157" y="10528"/>
                  </a:lnTo>
                  <a:lnTo>
                    <a:pt x="955437" y="10528"/>
                  </a:lnTo>
                  <a:lnTo>
                    <a:pt x="892665" y="10528"/>
                  </a:lnTo>
                  <a:lnTo>
                    <a:pt x="841611" y="10528"/>
                  </a:lnTo>
                  <a:lnTo>
                    <a:pt x="789439" y="7408"/>
                  </a:lnTo>
                  <a:lnTo>
                    <a:pt x="736936" y="2195"/>
                  </a:lnTo>
                  <a:lnTo>
                    <a:pt x="684335" y="650"/>
                  </a:lnTo>
                  <a:lnTo>
                    <a:pt x="631705" y="192"/>
                  </a:lnTo>
                  <a:lnTo>
                    <a:pt x="579066" y="57"/>
                  </a:lnTo>
                  <a:lnTo>
                    <a:pt x="526425" y="16"/>
                  </a:lnTo>
                  <a:lnTo>
                    <a:pt x="476902" y="5"/>
                  </a:lnTo>
                  <a:lnTo>
                    <a:pt x="429473" y="1"/>
                  </a:lnTo>
                  <a:lnTo>
                    <a:pt x="378376" y="0"/>
                  </a:lnTo>
                  <a:lnTo>
                    <a:pt x="326191" y="3119"/>
                  </a:lnTo>
                  <a:lnTo>
                    <a:pt x="273684" y="8333"/>
                  </a:lnTo>
                  <a:lnTo>
                    <a:pt x="221082" y="12997"/>
                  </a:lnTo>
                  <a:lnTo>
                    <a:pt x="168451" y="18668"/>
                  </a:lnTo>
                  <a:lnTo>
                    <a:pt x="115812" y="23468"/>
                  </a:lnTo>
                  <a:lnTo>
                    <a:pt x="56802" y="35571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411440" y="2768994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99392" y="8334"/>
                  </a:lnTo>
                  <a:lnTo>
                    <a:pt x="42380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785911" y="2555740"/>
              <a:ext cx="183540" cy="441662"/>
            </a:xfrm>
            <a:custGeom>
              <a:avLst/>
              <a:gdLst/>
              <a:ahLst/>
              <a:cxnLst/>
              <a:rect l="0" t="0" r="0" b="0"/>
              <a:pathLst>
                <a:path w="183540" h="441662">
                  <a:moveTo>
                    <a:pt x="183539" y="65855"/>
                  </a:moveTo>
                  <a:lnTo>
                    <a:pt x="163296" y="21893"/>
                  </a:lnTo>
                  <a:lnTo>
                    <a:pt x="147637" y="8102"/>
                  </a:lnTo>
                  <a:lnTo>
                    <a:pt x="138547" y="2787"/>
                  </a:lnTo>
                  <a:lnTo>
                    <a:pt x="119089" y="0"/>
                  </a:lnTo>
                  <a:lnTo>
                    <a:pt x="108987" y="895"/>
                  </a:lnTo>
                  <a:lnTo>
                    <a:pt x="91523" y="8128"/>
                  </a:lnTo>
                  <a:lnTo>
                    <a:pt x="75963" y="20312"/>
                  </a:lnTo>
                  <a:lnTo>
                    <a:pt x="39810" y="66790"/>
                  </a:lnTo>
                  <a:lnTo>
                    <a:pt x="20011" y="117729"/>
                  </a:lnTo>
                  <a:lnTo>
                    <a:pt x="4835" y="179784"/>
                  </a:lnTo>
                  <a:lnTo>
                    <a:pt x="0" y="210077"/>
                  </a:lnTo>
                  <a:lnTo>
                    <a:pt x="2686" y="260016"/>
                  </a:lnTo>
                  <a:lnTo>
                    <a:pt x="4001" y="310688"/>
                  </a:lnTo>
                  <a:lnTo>
                    <a:pt x="6730" y="355857"/>
                  </a:lnTo>
                  <a:lnTo>
                    <a:pt x="21317" y="396537"/>
                  </a:lnTo>
                  <a:lnTo>
                    <a:pt x="33842" y="415986"/>
                  </a:lnTo>
                  <a:lnTo>
                    <a:pt x="50327" y="429309"/>
                  </a:lnTo>
                  <a:lnTo>
                    <a:pt x="70522" y="437960"/>
                  </a:lnTo>
                  <a:lnTo>
                    <a:pt x="107029" y="441661"/>
                  </a:lnTo>
                  <a:lnTo>
                    <a:pt x="140593" y="434699"/>
                  </a:lnTo>
                  <a:lnTo>
                    <a:pt x="183539" y="4132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053679" y="2547896"/>
              <a:ext cx="147399" cy="421737"/>
            </a:xfrm>
            <a:custGeom>
              <a:avLst/>
              <a:gdLst/>
              <a:ahLst/>
              <a:cxnLst/>
              <a:rect l="0" t="0" r="0" b="0"/>
              <a:pathLst>
                <a:path w="147399" h="421737">
                  <a:moveTo>
                    <a:pt x="0" y="0"/>
                  </a:moveTo>
                  <a:lnTo>
                    <a:pt x="3119" y="54144"/>
                  </a:lnTo>
                  <a:lnTo>
                    <a:pt x="9065" y="114680"/>
                  </a:lnTo>
                  <a:lnTo>
                    <a:pt x="10095" y="171240"/>
                  </a:lnTo>
                  <a:lnTo>
                    <a:pt x="10400" y="232452"/>
                  </a:lnTo>
                  <a:lnTo>
                    <a:pt x="16079" y="283864"/>
                  </a:lnTo>
                  <a:lnTo>
                    <a:pt x="19582" y="334322"/>
                  </a:lnTo>
                  <a:lnTo>
                    <a:pt x="19595" y="394199"/>
                  </a:lnTo>
                  <a:lnTo>
                    <a:pt x="15338" y="418525"/>
                  </a:lnTo>
                  <a:lnTo>
                    <a:pt x="13734" y="421736"/>
                  </a:lnTo>
                  <a:lnTo>
                    <a:pt x="12666" y="419198"/>
                  </a:lnTo>
                  <a:lnTo>
                    <a:pt x="10810" y="367808"/>
                  </a:lnTo>
                  <a:lnTo>
                    <a:pt x="13703" y="306923"/>
                  </a:lnTo>
                  <a:lnTo>
                    <a:pt x="25193" y="255079"/>
                  </a:lnTo>
                  <a:lnTo>
                    <a:pt x="30833" y="246092"/>
                  </a:lnTo>
                  <a:lnTo>
                    <a:pt x="46459" y="232986"/>
                  </a:lnTo>
                  <a:lnTo>
                    <a:pt x="55539" y="230194"/>
                  </a:lnTo>
                  <a:lnTo>
                    <a:pt x="74987" y="230210"/>
                  </a:lnTo>
                  <a:lnTo>
                    <a:pt x="92209" y="237236"/>
                  </a:lnTo>
                  <a:lnTo>
                    <a:pt x="100077" y="242386"/>
                  </a:lnTo>
                  <a:lnTo>
                    <a:pt x="122329" y="271990"/>
                  </a:lnTo>
                  <a:lnTo>
                    <a:pt x="138150" y="304808"/>
                  </a:lnTo>
                  <a:lnTo>
                    <a:pt x="145572" y="355744"/>
                  </a:lnTo>
                  <a:lnTo>
                    <a:pt x="147398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295834" y="2832165"/>
              <a:ext cx="21057" cy="200043"/>
            </a:xfrm>
            <a:custGeom>
              <a:avLst/>
              <a:gdLst/>
              <a:ahLst/>
              <a:cxnLst/>
              <a:rect l="0" t="0" r="0" b="0"/>
              <a:pathLst>
                <a:path w="21057" h="200043">
                  <a:moveTo>
                    <a:pt x="0" y="0"/>
                  </a:moveTo>
                  <a:lnTo>
                    <a:pt x="8333" y="37478"/>
                  </a:lnTo>
                  <a:lnTo>
                    <a:pt x="10094" y="94491"/>
                  </a:lnTo>
                  <a:lnTo>
                    <a:pt x="15989" y="144851"/>
                  </a:lnTo>
                  <a:lnTo>
                    <a:pt x="21056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285306" y="2726880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401119" y="2579481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0" y="172521"/>
                  </a:lnTo>
                  <a:lnTo>
                    <a:pt x="1169" y="224773"/>
                  </a:lnTo>
                  <a:lnTo>
                    <a:pt x="7235" y="276130"/>
                  </a:lnTo>
                  <a:lnTo>
                    <a:pt x="9878" y="335998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507666" y="2577570"/>
              <a:ext cx="156666" cy="455172"/>
            </a:xfrm>
            <a:custGeom>
              <a:avLst/>
              <a:gdLst/>
              <a:ahLst/>
              <a:cxnLst/>
              <a:rect l="0" t="0" r="0" b="0"/>
              <a:pathLst>
                <a:path w="156666" h="455172">
                  <a:moveTo>
                    <a:pt x="104022" y="317766"/>
                  </a:moveTo>
                  <a:lnTo>
                    <a:pt x="94957" y="259150"/>
                  </a:lnTo>
                  <a:lnTo>
                    <a:pt x="87906" y="238682"/>
                  </a:lnTo>
                  <a:lnTo>
                    <a:pt x="82749" y="229948"/>
                  </a:lnTo>
                  <a:lnTo>
                    <a:pt x="67661" y="217125"/>
                  </a:lnTo>
                  <a:lnTo>
                    <a:pt x="58725" y="212068"/>
                  </a:lnTo>
                  <a:lnTo>
                    <a:pt x="50427" y="211036"/>
                  </a:lnTo>
                  <a:lnTo>
                    <a:pt x="34969" y="216128"/>
                  </a:lnTo>
                  <a:lnTo>
                    <a:pt x="13112" y="237738"/>
                  </a:lnTo>
                  <a:lnTo>
                    <a:pt x="5126" y="259582"/>
                  </a:lnTo>
                  <a:lnTo>
                    <a:pt x="0" y="311732"/>
                  </a:lnTo>
                  <a:lnTo>
                    <a:pt x="7393" y="373160"/>
                  </a:lnTo>
                  <a:lnTo>
                    <a:pt x="23237" y="421515"/>
                  </a:lnTo>
                  <a:lnTo>
                    <a:pt x="29109" y="432556"/>
                  </a:lnTo>
                  <a:lnTo>
                    <a:pt x="44991" y="447943"/>
                  </a:lnTo>
                  <a:lnTo>
                    <a:pt x="54140" y="453684"/>
                  </a:lnTo>
                  <a:lnTo>
                    <a:pt x="62578" y="455171"/>
                  </a:lnTo>
                  <a:lnTo>
                    <a:pt x="70544" y="453823"/>
                  </a:lnTo>
                  <a:lnTo>
                    <a:pt x="78194" y="450585"/>
                  </a:lnTo>
                  <a:lnTo>
                    <a:pt x="89813" y="437628"/>
                  </a:lnTo>
                  <a:lnTo>
                    <a:pt x="117792" y="381037"/>
                  </a:lnTo>
                  <a:lnTo>
                    <a:pt x="134862" y="322639"/>
                  </a:lnTo>
                  <a:lnTo>
                    <a:pt x="139956" y="298875"/>
                  </a:lnTo>
                  <a:lnTo>
                    <a:pt x="142001" y="244352"/>
                  </a:lnTo>
                  <a:lnTo>
                    <a:pt x="144911" y="195798"/>
                  </a:lnTo>
                  <a:lnTo>
                    <a:pt x="140184" y="136958"/>
                  </a:lnTo>
                  <a:lnTo>
                    <a:pt x="136964" y="86249"/>
                  </a:lnTo>
                  <a:lnTo>
                    <a:pt x="134706" y="28363"/>
                  </a:lnTo>
                  <a:lnTo>
                    <a:pt x="130138" y="4309"/>
                  </a:lnTo>
                  <a:lnTo>
                    <a:pt x="127282" y="0"/>
                  </a:lnTo>
                  <a:lnTo>
                    <a:pt x="124208" y="637"/>
                  </a:lnTo>
                  <a:lnTo>
                    <a:pt x="117673" y="10704"/>
                  </a:lnTo>
                  <a:lnTo>
                    <a:pt x="108587" y="38442"/>
                  </a:lnTo>
                  <a:lnTo>
                    <a:pt x="101804" y="99031"/>
                  </a:lnTo>
                  <a:lnTo>
                    <a:pt x="95956" y="153130"/>
                  </a:lnTo>
                  <a:lnTo>
                    <a:pt x="94224" y="210494"/>
                  </a:lnTo>
                  <a:lnTo>
                    <a:pt x="96158" y="244353"/>
                  </a:lnTo>
                  <a:lnTo>
                    <a:pt x="113344" y="300926"/>
                  </a:lnTo>
                  <a:lnTo>
                    <a:pt x="128350" y="356554"/>
                  </a:lnTo>
                  <a:lnTo>
                    <a:pt x="156665" y="4019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685388" y="2505782"/>
              <a:ext cx="63172" cy="115814"/>
            </a:xfrm>
            <a:custGeom>
              <a:avLst/>
              <a:gdLst/>
              <a:ahLst/>
              <a:cxnLst/>
              <a:rect l="0" t="0" r="0" b="0"/>
              <a:pathLst>
                <a:path w="63172" h="115814">
                  <a:moveTo>
                    <a:pt x="0" y="0"/>
                  </a:moveTo>
                  <a:lnTo>
                    <a:pt x="26364" y="55045"/>
                  </a:lnTo>
                  <a:lnTo>
                    <a:pt x="63171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852074" y="2745165"/>
              <a:ext cx="173317" cy="269980"/>
            </a:xfrm>
            <a:custGeom>
              <a:avLst/>
              <a:gdLst/>
              <a:ahLst/>
              <a:cxnLst/>
              <a:rect l="0" t="0" r="0" b="0"/>
              <a:pathLst>
                <a:path w="173317" h="269980">
                  <a:moveTo>
                    <a:pt x="107055" y="13301"/>
                  </a:moveTo>
                  <a:lnTo>
                    <a:pt x="95876" y="2123"/>
                  </a:lnTo>
                  <a:lnTo>
                    <a:pt x="89074" y="0"/>
                  </a:lnTo>
                  <a:lnTo>
                    <a:pt x="72157" y="760"/>
                  </a:lnTo>
                  <a:lnTo>
                    <a:pt x="42903" y="13355"/>
                  </a:lnTo>
                  <a:lnTo>
                    <a:pt x="17597" y="31904"/>
                  </a:lnTo>
                  <a:lnTo>
                    <a:pt x="870" y="57807"/>
                  </a:lnTo>
                  <a:lnTo>
                    <a:pt x="0" y="66369"/>
                  </a:lnTo>
                  <a:lnTo>
                    <a:pt x="5273" y="82120"/>
                  </a:lnTo>
                  <a:lnTo>
                    <a:pt x="12294" y="87256"/>
                  </a:lnTo>
                  <a:lnTo>
                    <a:pt x="75315" y="105033"/>
                  </a:lnTo>
                  <a:lnTo>
                    <a:pt x="137457" y="126817"/>
                  </a:lnTo>
                  <a:lnTo>
                    <a:pt x="154102" y="138232"/>
                  </a:lnTo>
                  <a:lnTo>
                    <a:pt x="166179" y="154224"/>
                  </a:lnTo>
                  <a:lnTo>
                    <a:pt x="171037" y="163402"/>
                  </a:lnTo>
                  <a:lnTo>
                    <a:pt x="173316" y="182958"/>
                  </a:lnTo>
                  <a:lnTo>
                    <a:pt x="169260" y="202178"/>
                  </a:lnTo>
                  <a:lnTo>
                    <a:pt x="147592" y="233581"/>
                  </a:lnTo>
                  <a:lnTo>
                    <a:pt x="133260" y="246904"/>
                  </a:lnTo>
                  <a:lnTo>
                    <a:pt x="85289" y="268830"/>
                  </a:lnTo>
                  <a:lnTo>
                    <a:pt x="64626" y="269979"/>
                  </a:lnTo>
                  <a:lnTo>
                    <a:pt x="1770" y="265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292057" y="2581440"/>
              <a:ext cx="298953" cy="502709"/>
            </a:xfrm>
            <a:custGeom>
              <a:avLst/>
              <a:gdLst/>
              <a:ahLst/>
              <a:cxnLst/>
              <a:rect l="0" t="0" r="0" b="0"/>
              <a:pathLst>
                <a:path w="298953" h="502709">
                  <a:moveTo>
                    <a:pt x="140854" y="377067"/>
                  </a:moveTo>
                  <a:lnTo>
                    <a:pt x="121727" y="317127"/>
                  </a:lnTo>
                  <a:lnTo>
                    <a:pt x="110516" y="299344"/>
                  </a:lnTo>
                  <a:lnTo>
                    <a:pt x="101912" y="294836"/>
                  </a:lnTo>
                  <a:lnTo>
                    <a:pt x="79873" y="292947"/>
                  </a:lnTo>
                  <a:lnTo>
                    <a:pt x="60719" y="299126"/>
                  </a:lnTo>
                  <a:lnTo>
                    <a:pt x="44408" y="310841"/>
                  </a:lnTo>
                  <a:lnTo>
                    <a:pt x="23240" y="337168"/>
                  </a:lnTo>
                  <a:lnTo>
                    <a:pt x="1162" y="387888"/>
                  </a:lnTo>
                  <a:lnTo>
                    <a:pt x="0" y="408782"/>
                  </a:lnTo>
                  <a:lnTo>
                    <a:pt x="8786" y="461971"/>
                  </a:lnTo>
                  <a:lnTo>
                    <a:pt x="23995" y="494901"/>
                  </a:lnTo>
                  <a:lnTo>
                    <a:pt x="31362" y="500077"/>
                  </a:lnTo>
                  <a:lnTo>
                    <a:pt x="39784" y="502357"/>
                  </a:lnTo>
                  <a:lnTo>
                    <a:pt x="48908" y="502708"/>
                  </a:lnTo>
                  <a:lnTo>
                    <a:pt x="65285" y="496858"/>
                  </a:lnTo>
                  <a:lnTo>
                    <a:pt x="72927" y="492023"/>
                  </a:lnTo>
                  <a:lnTo>
                    <a:pt x="94862" y="462861"/>
                  </a:lnTo>
                  <a:lnTo>
                    <a:pt x="123234" y="401510"/>
                  </a:lnTo>
                  <a:lnTo>
                    <a:pt x="143173" y="346875"/>
                  </a:lnTo>
                  <a:lnTo>
                    <a:pt x="154670" y="306900"/>
                  </a:lnTo>
                  <a:lnTo>
                    <a:pt x="155499" y="252593"/>
                  </a:lnTo>
                  <a:lnTo>
                    <a:pt x="160012" y="195517"/>
                  </a:lnTo>
                  <a:lnTo>
                    <a:pt x="161349" y="134151"/>
                  </a:lnTo>
                  <a:lnTo>
                    <a:pt x="158626" y="74635"/>
                  </a:lnTo>
                  <a:lnTo>
                    <a:pt x="153529" y="23076"/>
                  </a:lnTo>
                  <a:lnTo>
                    <a:pt x="151167" y="979"/>
                  </a:lnTo>
                  <a:lnTo>
                    <a:pt x="148899" y="0"/>
                  </a:lnTo>
                  <a:lnTo>
                    <a:pt x="146218" y="2857"/>
                  </a:lnTo>
                  <a:lnTo>
                    <a:pt x="133508" y="34997"/>
                  </a:lnTo>
                  <a:lnTo>
                    <a:pt x="119733" y="98365"/>
                  </a:lnTo>
                  <a:lnTo>
                    <a:pt x="112369" y="157618"/>
                  </a:lnTo>
                  <a:lnTo>
                    <a:pt x="113307" y="219629"/>
                  </a:lnTo>
                  <a:lnTo>
                    <a:pt x="117875" y="282456"/>
                  </a:lnTo>
                  <a:lnTo>
                    <a:pt x="119228" y="339286"/>
                  </a:lnTo>
                  <a:lnTo>
                    <a:pt x="119418" y="355389"/>
                  </a:lnTo>
                  <a:lnTo>
                    <a:pt x="121884" y="363785"/>
                  </a:lnTo>
                  <a:lnTo>
                    <a:pt x="125868" y="367042"/>
                  </a:lnTo>
                  <a:lnTo>
                    <a:pt x="130864" y="366874"/>
                  </a:lnTo>
                  <a:lnTo>
                    <a:pt x="142653" y="360449"/>
                  </a:lnTo>
                  <a:lnTo>
                    <a:pt x="165565" y="346797"/>
                  </a:lnTo>
                  <a:lnTo>
                    <a:pt x="225403" y="324540"/>
                  </a:lnTo>
                  <a:lnTo>
                    <a:pt x="276597" y="305723"/>
                  </a:lnTo>
                  <a:lnTo>
                    <a:pt x="293212" y="294276"/>
                  </a:lnTo>
                  <a:lnTo>
                    <a:pt x="297409" y="286778"/>
                  </a:lnTo>
                  <a:lnTo>
                    <a:pt x="298952" y="269088"/>
                  </a:lnTo>
                  <a:lnTo>
                    <a:pt x="292618" y="252648"/>
                  </a:lnTo>
                  <a:lnTo>
                    <a:pt x="287654" y="244988"/>
                  </a:lnTo>
                  <a:lnTo>
                    <a:pt x="280835" y="241051"/>
                  </a:lnTo>
                  <a:lnTo>
                    <a:pt x="263900" y="239797"/>
                  </a:lnTo>
                  <a:lnTo>
                    <a:pt x="247794" y="246258"/>
                  </a:lnTo>
                  <a:lnTo>
                    <a:pt x="240224" y="251257"/>
                  </a:lnTo>
                  <a:lnTo>
                    <a:pt x="228693" y="266169"/>
                  </a:lnTo>
                  <a:lnTo>
                    <a:pt x="196010" y="324857"/>
                  </a:lnTo>
                  <a:lnTo>
                    <a:pt x="188764" y="346844"/>
                  </a:lnTo>
                  <a:lnTo>
                    <a:pt x="185544" y="372213"/>
                  </a:lnTo>
                  <a:lnTo>
                    <a:pt x="190353" y="395967"/>
                  </a:lnTo>
                  <a:lnTo>
                    <a:pt x="206213" y="425951"/>
                  </a:lnTo>
                  <a:lnTo>
                    <a:pt x="212503" y="434223"/>
                  </a:lnTo>
                  <a:lnTo>
                    <a:pt x="231970" y="443414"/>
                  </a:lnTo>
                  <a:lnTo>
                    <a:pt x="243712" y="445865"/>
                  </a:lnTo>
                  <a:lnTo>
                    <a:pt x="253880" y="445159"/>
                  </a:lnTo>
                  <a:lnTo>
                    <a:pt x="288254" y="429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621812" y="2794991"/>
              <a:ext cx="148152" cy="216160"/>
            </a:xfrm>
            <a:custGeom>
              <a:avLst/>
              <a:gdLst/>
              <a:ahLst/>
              <a:cxnLst/>
              <a:rect l="0" t="0" r="0" b="0"/>
              <a:pathLst>
                <a:path w="148152" h="216160">
                  <a:moveTo>
                    <a:pt x="126955" y="5589"/>
                  </a:moveTo>
                  <a:lnTo>
                    <a:pt x="110187" y="0"/>
                  </a:lnTo>
                  <a:lnTo>
                    <a:pt x="92596" y="375"/>
                  </a:lnTo>
                  <a:lnTo>
                    <a:pt x="52707" y="10148"/>
                  </a:lnTo>
                  <a:lnTo>
                    <a:pt x="27096" y="25527"/>
                  </a:lnTo>
                  <a:lnTo>
                    <a:pt x="4690" y="44902"/>
                  </a:lnTo>
                  <a:lnTo>
                    <a:pt x="991" y="52854"/>
                  </a:lnTo>
                  <a:lnTo>
                    <a:pt x="0" y="71049"/>
                  </a:lnTo>
                  <a:lnTo>
                    <a:pt x="3714" y="79645"/>
                  </a:lnTo>
                  <a:lnTo>
                    <a:pt x="17199" y="95435"/>
                  </a:lnTo>
                  <a:lnTo>
                    <a:pt x="61687" y="116230"/>
                  </a:lnTo>
                  <a:lnTo>
                    <a:pt x="116151" y="140811"/>
                  </a:lnTo>
                  <a:lnTo>
                    <a:pt x="142341" y="160558"/>
                  </a:lnTo>
                  <a:lnTo>
                    <a:pt x="146571" y="168563"/>
                  </a:lnTo>
                  <a:lnTo>
                    <a:pt x="148151" y="186817"/>
                  </a:lnTo>
                  <a:lnTo>
                    <a:pt x="142255" y="193088"/>
                  </a:lnTo>
                  <a:lnTo>
                    <a:pt x="120107" y="200056"/>
                  </a:lnTo>
                  <a:lnTo>
                    <a:pt x="67804" y="205699"/>
                  </a:lnTo>
                  <a:lnTo>
                    <a:pt x="21670" y="2161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802759" y="2568953"/>
              <a:ext cx="30237" cy="389555"/>
            </a:xfrm>
            <a:custGeom>
              <a:avLst/>
              <a:gdLst/>
              <a:ahLst/>
              <a:cxnLst/>
              <a:rect l="0" t="0" r="0" b="0"/>
              <a:pathLst>
                <a:path w="30237" h="389555">
                  <a:moveTo>
                    <a:pt x="30236" y="0"/>
                  </a:moveTo>
                  <a:lnTo>
                    <a:pt x="12277" y="57384"/>
                  </a:lnTo>
                  <a:lnTo>
                    <a:pt x="3207" y="109810"/>
                  </a:lnTo>
                  <a:lnTo>
                    <a:pt x="0" y="168627"/>
                  </a:lnTo>
                  <a:lnTo>
                    <a:pt x="220" y="221279"/>
                  </a:lnTo>
                  <a:lnTo>
                    <a:pt x="10182" y="277936"/>
                  </a:lnTo>
                  <a:lnTo>
                    <a:pt x="23415" y="339170"/>
                  </a:lnTo>
                  <a:lnTo>
                    <a:pt x="30236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813283" y="2737409"/>
              <a:ext cx="198697" cy="294799"/>
            </a:xfrm>
            <a:custGeom>
              <a:avLst/>
              <a:gdLst/>
              <a:ahLst/>
              <a:cxnLst/>
              <a:rect l="0" t="0" r="0" b="0"/>
              <a:pathLst>
                <a:path w="198697" h="294799">
                  <a:moveTo>
                    <a:pt x="124997" y="0"/>
                  </a:moveTo>
                  <a:lnTo>
                    <a:pt x="98610" y="15641"/>
                  </a:lnTo>
                  <a:lnTo>
                    <a:pt x="55789" y="34328"/>
                  </a:lnTo>
                  <a:lnTo>
                    <a:pt x="2427" y="80879"/>
                  </a:lnTo>
                  <a:lnTo>
                    <a:pt x="0" y="89014"/>
                  </a:lnTo>
                  <a:lnTo>
                    <a:pt x="3541" y="107412"/>
                  </a:lnTo>
                  <a:lnTo>
                    <a:pt x="18690" y="131911"/>
                  </a:lnTo>
                  <a:lnTo>
                    <a:pt x="77373" y="183579"/>
                  </a:lnTo>
                  <a:lnTo>
                    <a:pt x="137011" y="234153"/>
                  </a:lnTo>
                  <a:lnTo>
                    <a:pt x="19869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Freeform 63"/>
          <p:cNvSpPr/>
          <p:nvPr/>
        </p:nvSpPr>
        <p:spPr>
          <a:xfrm>
            <a:off x="4740971" y="3753092"/>
            <a:ext cx="196896" cy="369321"/>
          </a:xfrm>
          <a:custGeom>
            <a:avLst/>
            <a:gdLst/>
            <a:ahLst/>
            <a:cxnLst/>
            <a:rect l="0" t="0" r="0" b="0"/>
            <a:pathLst>
              <a:path w="196896" h="369321">
                <a:moveTo>
                  <a:pt x="154780" y="42826"/>
                </a:moveTo>
                <a:lnTo>
                  <a:pt x="145205" y="18779"/>
                </a:lnTo>
                <a:lnTo>
                  <a:pt x="134537" y="4452"/>
                </a:lnTo>
                <a:lnTo>
                  <a:pt x="126077" y="866"/>
                </a:lnTo>
                <a:lnTo>
                  <a:pt x="104199" y="0"/>
                </a:lnTo>
                <a:lnTo>
                  <a:pt x="94153" y="3747"/>
                </a:lnTo>
                <a:lnTo>
                  <a:pt x="76752" y="17268"/>
                </a:lnTo>
                <a:lnTo>
                  <a:pt x="53802" y="44612"/>
                </a:lnTo>
                <a:lnTo>
                  <a:pt x="29468" y="104037"/>
                </a:lnTo>
                <a:lnTo>
                  <a:pt x="11026" y="159551"/>
                </a:lnTo>
                <a:lnTo>
                  <a:pt x="0" y="212155"/>
                </a:lnTo>
                <a:lnTo>
                  <a:pt x="905" y="253654"/>
                </a:lnTo>
                <a:lnTo>
                  <a:pt x="8012" y="280417"/>
                </a:lnTo>
                <a:lnTo>
                  <a:pt x="45375" y="337023"/>
                </a:lnTo>
                <a:lnTo>
                  <a:pt x="72451" y="363442"/>
                </a:lnTo>
                <a:lnTo>
                  <a:pt x="82347" y="367704"/>
                </a:lnTo>
                <a:lnTo>
                  <a:pt x="102700" y="369320"/>
                </a:lnTo>
                <a:lnTo>
                  <a:pt x="133890" y="363653"/>
                </a:lnTo>
                <a:lnTo>
                  <a:pt x="196895" y="32709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5001036" y="3722218"/>
            <a:ext cx="189514" cy="367623"/>
          </a:xfrm>
          <a:custGeom>
            <a:avLst/>
            <a:gdLst/>
            <a:ahLst/>
            <a:cxnLst/>
            <a:rect l="0" t="0" r="0" b="0"/>
            <a:pathLst>
              <a:path w="189514" h="367623">
                <a:moveTo>
                  <a:pt x="0" y="0"/>
                </a:moveTo>
                <a:lnTo>
                  <a:pt x="3120" y="54145"/>
                </a:lnTo>
                <a:lnTo>
                  <a:pt x="14654" y="114681"/>
                </a:lnTo>
                <a:lnTo>
                  <a:pt x="19160" y="171240"/>
                </a:lnTo>
                <a:lnTo>
                  <a:pt x="26084" y="226863"/>
                </a:lnTo>
                <a:lnTo>
                  <a:pt x="30499" y="289654"/>
                </a:lnTo>
                <a:lnTo>
                  <a:pt x="28251" y="347118"/>
                </a:lnTo>
                <a:lnTo>
                  <a:pt x="25853" y="361264"/>
                </a:lnTo>
                <a:lnTo>
                  <a:pt x="23085" y="367185"/>
                </a:lnTo>
                <a:lnTo>
                  <a:pt x="20069" y="367622"/>
                </a:lnTo>
                <a:lnTo>
                  <a:pt x="16889" y="364405"/>
                </a:lnTo>
                <a:lnTo>
                  <a:pt x="15938" y="358750"/>
                </a:lnTo>
                <a:lnTo>
                  <a:pt x="28859" y="303301"/>
                </a:lnTo>
                <a:lnTo>
                  <a:pt x="40006" y="267422"/>
                </a:lnTo>
                <a:lnTo>
                  <a:pt x="51316" y="249096"/>
                </a:lnTo>
                <a:lnTo>
                  <a:pt x="76426" y="225625"/>
                </a:lnTo>
                <a:lnTo>
                  <a:pt x="86046" y="221776"/>
                </a:lnTo>
                <a:lnTo>
                  <a:pt x="106093" y="220620"/>
                </a:lnTo>
                <a:lnTo>
                  <a:pt x="137110" y="232135"/>
                </a:lnTo>
                <a:lnTo>
                  <a:pt x="151795" y="247061"/>
                </a:lnTo>
                <a:lnTo>
                  <a:pt x="178446" y="305757"/>
                </a:lnTo>
                <a:lnTo>
                  <a:pt x="189513" y="34744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5232663" y="3953845"/>
            <a:ext cx="21058" cy="147400"/>
          </a:xfrm>
          <a:custGeom>
            <a:avLst/>
            <a:gdLst/>
            <a:ahLst/>
            <a:cxnLst/>
            <a:rect l="0" t="0" r="0" b="0"/>
            <a:pathLst>
              <a:path w="21058" h="147400">
                <a:moveTo>
                  <a:pt x="0" y="0"/>
                </a:moveTo>
                <a:lnTo>
                  <a:pt x="8333" y="48931"/>
                </a:lnTo>
                <a:lnTo>
                  <a:pt x="15684" y="108062"/>
                </a:lnTo>
                <a:lnTo>
                  <a:pt x="21057" y="14739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5243191" y="3848560"/>
            <a:ext cx="1" cy="10530"/>
          </a:xfrm>
          <a:custGeom>
            <a:avLst/>
            <a:gdLst/>
            <a:ahLst/>
            <a:cxnLst/>
            <a:rect l="0" t="0" r="0" b="0"/>
            <a:pathLst>
              <a:path w="1" h="10530">
                <a:moveTo>
                  <a:pt x="0" y="0"/>
                </a:move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5316890" y="3743275"/>
            <a:ext cx="21058" cy="315856"/>
          </a:xfrm>
          <a:custGeom>
            <a:avLst/>
            <a:gdLst/>
            <a:ahLst/>
            <a:cxnLst/>
            <a:rect l="0" t="0" r="0" b="0"/>
            <a:pathLst>
              <a:path w="21058" h="315856">
                <a:moveTo>
                  <a:pt x="0" y="0"/>
                </a:moveTo>
                <a:lnTo>
                  <a:pt x="0" y="57264"/>
                </a:lnTo>
                <a:lnTo>
                  <a:pt x="3120" y="106655"/>
                </a:lnTo>
                <a:lnTo>
                  <a:pt x="8334" y="155214"/>
                </a:lnTo>
                <a:lnTo>
                  <a:pt x="12998" y="202357"/>
                </a:lnTo>
                <a:lnTo>
                  <a:pt x="18669" y="253370"/>
                </a:lnTo>
                <a:lnTo>
                  <a:pt x="21057" y="31585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5395896" y="3720149"/>
            <a:ext cx="130142" cy="368575"/>
          </a:xfrm>
          <a:custGeom>
            <a:avLst/>
            <a:gdLst/>
            <a:ahLst/>
            <a:cxnLst/>
            <a:rect l="0" t="0" r="0" b="0"/>
            <a:pathLst>
              <a:path w="130142" h="368575">
                <a:moveTo>
                  <a:pt x="78922" y="254753"/>
                </a:moveTo>
                <a:lnTo>
                  <a:pt x="78922" y="232396"/>
                </a:lnTo>
                <a:lnTo>
                  <a:pt x="72683" y="215181"/>
                </a:lnTo>
                <a:lnTo>
                  <a:pt x="67744" y="207315"/>
                </a:lnTo>
                <a:lnTo>
                  <a:pt x="59772" y="204410"/>
                </a:lnTo>
                <a:lnTo>
                  <a:pt x="38436" y="207422"/>
                </a:lnTo>
                <a:lnTo>
                  <a:pt x="19594" y="222799"/>
                </a:lnTo>
                <a:lnTo>
                  <a:pt x="11294" y="233450"/>
                </a:lnTo>
                <a:lnTo>
                  <a:pt x="2072" y="260883"/>
                </a:lnTo>
                <a:lnTo>
                  <a:pt x="0" y="306093"/>
                </a:lnTo>
                <a:lnTo>
                  <a:pt x="5241" y="333723"/>
                </a:lnTo>
                <a:lnTo>
                  <a:pt x="15370" y="357701"/>
                </a:lnTo>
                <a:lnTo>
                  <a:pt x="22516" y="364329"/>
                </a:lnTo>
                <a:lnTo>
                  <a:pt x="30790" y="367578"/>
                </a:lnTo>
                <a:lnTo>
                  <a:pt x="39815" y="368574"/>
                </a:lnTo>
                <a:lnTo>
                  <a:pt x="56082" y="363442"/>
                </a:lnTo>
                <a:lnTo>
                  <a:pt x="71111" y="352192"/>
                </a:lnTo>
                <a:lnTo>
                  <a:pt x="85589" y="335494"/>
                </a:lnTo>
                <a:lnTo>
                  <a:pt x="101305" y="300773"/>
                </a:lnTo>
                <a:lnTo>
                  <a:pt x="117096" y="238714"/>
                </a:lnTo>
                <a:lnTo>
                  <a:pt x="126758" y="187480"/>
                </a:lnTo>
                <a:lnTo>
                  <a:pt x="130141" y="135255"/>
                </a:lnTo>
                <a:lnTo>
                  <a:pt x="129973" y="83906"/>
                </a:lnTo>
                <a:lnTo>
                  <a:pt x="120029" y="24040"/>
                </a:lnTo>
                <a:lnTo>
                  <a:pt x="116855" y="9698"/>
                </a:lnTo>
                <a:lnTo>
                  <a:pt x="112400" y="2476"/>
                </a:lnTo>
                <a:lnTo>
                  <a:pt x="107090" y="0"/>
                </a:lnTo>
                <a:lnTo>
                  <a:pt x="101210" y="690"/>
                </a:lnTo>
                <a:lnTo>
                  <a:pt x="97290" y="5829"/>
                </a:lnTo>
                <a:lnTo>
                  <a:pt x="91774" y="36588"/>
                </a:lnTo>
                <a:lnTo>
                  <a:pt x="89910" y="98791"/>
                </a:lnTo>
                <a:lnTo>
                  <a:pt x="92706" y="150051"/>
                </a:lnTo>
                <a:lnTo>
                  <a:pt x="97824" y="199164"/>
                </a:lnTo>
                <a:lnTo>
                  <a:pt x="106931" y="261168"/>
                </a:lnTo>
                <a:lnTo>
                  <a:pt x="110508" y="28633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5575038" y="3848560"/>
            <a:ext cx="99823" cy="168908"/>
          </a:xfrm>
          <a:custGeom>
            <a:avLst/>
            <a:gdLst/>
            <a:ahLst/>
            <a:cxnLst/>
            <a:rect l="0" t="0" r="0" b="0"/>
            <a:pathLst>
              <a:path w="99823" h="168908">
                <a:moveTo>
                  <a:pt x="15594" y="105285"/>
                </a:moveTo>
                <a:lnTo>
                  <a:pt x="21183" y="167378"/>
                </a:lnTo>
                <a:lnTo>
                  <a:pt x="21660" y="168907"/>
                </a:lnTo>
                <a:lnTo>
                  <a:pt x="9045" y="114067"/>
                </a:lnTo>
                <a:lnTo>
                  <a:pt x="0" y="54030"/>
                </a:lnTo>
                <a:lnTo>
                  <a:pt x="519" y="44209"/>
                </a:lnTo>
                <a:lnTo>
                  <a:pt x="7334" y="27058"/>
                </a:lnTo>
                <a:lnTo>
                  <a:pt x="24401" y="14756"/>
                </a:lnTo>
                <a:lnTo>
                  <a:pt x="47584" y="6558"/>
                </a:lnTo>
                <a:lnTo>
                  <a:pt x="99822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5706445" y="3878858"/>
            <a:ext cx="105498" cy="174004"/>
          </a:xfrm>
          <a:custGeom>
            <a:avLst/>
            <a:gdLst/>
            <a:ahLst/>
            <a:cxnLst/>
            <a:rect l="0" t="0" r="0" b="0"/>
            <a:pathLst>
              <a:path w="105498" h="174004">
                <a:moveTo>
                  <a:pt x="0" y="64459"/>
                </a:moveTo>
                <a:lnTo>
                  <a:pt x="16768" y="70048"/>
                </a:lnTo>
                <a:lnTo>
                  <a:pt x="34358" y="69672"/>
                </a:lnTo>
                <a:lnTo>
                  <a:pt x="74247" y="59899"/>
                </a:lnTo>
                <a:lnTo>
                  <a:pt x="99858" y="44520"/>
                </a:lnTo>
                <a:lnTo>
                  <a:pt x="104007" y="37128"/>
                </a:lnTo>
                <a:lnTo>
                  <a:pt x="105497" y="19557"/>
                </a:lnTo>
                <a:lnTo>
                  <a:pt x="101917" y="12297"/>
                </a:lnTo>
                <a:lnTo>
                  <a:pt x="88580" y="1112"/>
                </a:lnTo>
                <a:lnTo>
                  <a:pt x="81280" y="0"/>
                </a:lnTo>
                <a:lnTo>
                  <a:pt x="74074" y="1599"/>
                </a:lnTo>
                <a:lnTo>
                  <a:pt x="52753" y="15028"/>
                </a:lnTo>
                <a:lnTo>
                  <a:pt x="24588" y="46115"/>
                </a:lnTo>
                <a:lnTo>
                  <a:pt x="9105" y="75791"/>
                </a:lnTo>
                <a:lnTo>
                  <a:pt x="2697" y="117989"/>
                </a:lnTo>
                <a:lnTo>
                  <a:pt x="6388" y="156359"/>
                </a:lnTo>
                <a:lnTo>
                  <a:pt x="12448" y="164330"/>
                </a:lnTo>
                <a:lnTo>
                  <a:pt x="31659" y="173187"/>
                </a:lnTo>
                <a:lnTo>
                  <a:pt x="52675" y="174003"/>
                </a:lnTo>
                <a:lnTo>
                  <a:pt x="70204" y="170467"/>
                </a:lnTo>
                <a:lnTo>
                  <a:pt x="74878" y="167886"/>
                </a:lnTo>
                <a:lnTo>
                  <a:pt x="84228" y="15921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5843316" y="3911125"/>
            <a:ext cx="147400" cy="187528"/>
          </a:xfrm>
          <a:custGeom>
            <a:avLst/>
            <a:gdLst/>
            <a:ahLst/>
            <a:cxnLst/>
            <a:rect l="0" t="0" r="0" b="0"/>
            <a:pathLst>
              <a:path w="147400" h="187528">
                <a:moveTo>
                  <a:pt x="0" y="53249"/>
                </a:moveTo>
                <a:lnTo>
                  <a:pt x="7236" y="80805"/>
                </a:lnTo>
                <a:lnTo>
                  <a:pt x="12997" y="133908"/>
                </a:lnTo>
                <a:lnTo>
                  <a:pt x="19464" y="184475"/>
                </a:lnTo>
                <a:lnTo>
                  <a:pt x="18825" y="187527"/>
                </a:lnTo>
                <a:lnTo>
                  <a:pt x="14996" y="175319"/>
                </a:lnTo>
                <a:lnTo>
                  <a:pt x="11411" y="120992"/>
                </a:lnTo>
                <a:lnTo>
                  <a:pt x="13822" y="67106"/>
                </a:lnTo>
                <a:lnTo>
                  <a:pt x="25152" y="33178"/>
                </a:lnTo>
                <a:lnTo>
                  <a:pt x="30806" y="22321"/>
                </a:lnTo>
                <a:lnTo>
                  <a:pt x="46447" y="7138"/>
                </a:lnTo>
                <a:lnTo>
                  <a:pt x="55531" y="1451"/>
                </a:lnTo>
                <a:lnTo>
                  <a:pt x="63927" y="0"/>
                </a:lnTo>
                <a:lnTo>
                  <a:pt x="71864" y="1372"/>
                </a:lnTo>
                <a:lnTo>
                  <a:pt x="86922" y="9135"/>
                </a:lnTo>
                <a:lnTo>
                  <a:pt x="101413" y="20385"/>
                </a:lnTo>
                <a:lnTo>
                  <a:pt x="117136" y="45461"/>
                </a:lnTo>
                <a:lnTo>
                  <a:pt x="131759" y="86546"/>
                </a:lnTo>
                <a:lnTo>
                  <a:pt x="138980" y="129149"/>
                </a:lnTo>
                <a:lnTo>
                  <a:pt x="147399" y="14800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6001243" y="3722218"/>
            <a:ext cx="42115" cy="84229"/>
          </a:xfrm>
          <a:custGeom>
            <a:avLst/>
            <a:gdLst/>
            <a:ahLst/>
            <a:cxnLst/>
            <a:rect l="0" t="0" r="0" b="0"/>
            <a:pathLst>
              <a:path w="42115" h="84229">
                <a:moveTo>
                  <a:pt x="0" y="0"/>
                </a:moveTo>
                <a:lnTo>
                  <a:pt x="31209" y="60873"/>
                </a:lnTo>
                <a:lnTo>
                  <a:pt x="42114" y="8422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6138113" y="3838032"/>
            <a:ext cx="160373" cy="228553"/>
          </a:xfrm>
          <a:custGeom>
            <a:avLst/>
            <a:gdLst/>
            <a:ahLst/>
            <a:cxnLst/>
            <a:rect l="0" t="0" r="0" b="0"/>
            <a:pathLst>
              <a:path w="160373" h="228553">
                <a:moveTo>
                  <a:pt x="94757" y="0"/>
                </a:moveTo>
                <a:lnTo>
                  <a:pt x="50794" y="20243"/>
                </a:lnTo>
                <a:lnTo>
                  <a:pt x="26099" y="44992"/>
                </a:lnTo>
                <a:lnTo>
                  <a:pt x="22079" y="54561"/>
                </a:lnTo>
                <a:lnTo>
                  <a:pt x="20732" y="74552"/>
                </a:lnTo>
                <a:lnTo>
                  <a:pt x="25519" y="81287"/>
                </a:lnTo>
                <a:lnTo>
                  <a:pt x="33391" y="85776"/>
                </a:lnTo>
                <a:lnTo>
                  <a:pt x="94915" y="105421"/>
                </a:lnTo>
                <a:lnTo>
                  <a:pt x="136902" y="124939"/>
                </a:lnTo>
                <a:lnTo>
                  <a:pt x="151702" y="140926"/>
                </a:lnTo>
                <a:lnTo>
                  <a:pt x="157287" y="150103"/>
                </a:lnTo>
                <a:lnTo>
                  <a:pt x="160372" y="169657"/>
                </a:lnTo>
                <a:lnTo>
                  <a:pt x="159558" y="179785"/>
                </a:lnTo>
                <a:lnTo>
                  <a:pt x="152413" y="197278"/>
                </a:lnTo>
                <a:lnTo>
                  <a:pt x="147232" y="205218"/>
                </a:lnTo>
                <a:lnTo>
                  <a:pt x="128998" y="217160"/>
                </a:lnTo>
                <a:lnTo>
                  <a:pt x="105296" y="225197"/>
                </a:lnTo>
                <a:lnTo>
                  <a:pt x="66814" y="228552"/>
                </a:lnTo>
                <a:lnTo>
                  <a:pt x="24897" y="222917"/>
                </a:lnTo>
                <a:lnTo>
                  <a:pt x="0" y="22109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6530783" y="3708025"/>
            <a:ext cx="249877" cy="386074"/>
          </a:xfrm>
          <a:custGeom>
            <a:avLst/>
            <a:gdLst/>
            <a:ahLst/>
            <a:cxnLst/>
            <a:rect l="0" t="0" r="0" b="0"/>
            <a:pathLst>
              <a:path w="249877" h="386074">
                <a:moveTo>
                  <a:pt x="81113" y="298463"/>
                </a:moveTo>
                <a:lnTo>
                  <a:pt x="89447" y="260985"/>
                </a:lnTo>
                <a:lnTo>
                  <a:pt x="90178" y="248911"/>
                </a:lnTo>
                <a:lnTo>
                  <a:pt x="84752" y="229256"/>
                </a:lnTo>
                <a:lnTo>
                  <a:pt x="80030" y="220740"/>
                </a:lnTo>
                <a:lnTo>
                  <a:pt x="72202" y="216231"/>
                </a:lnTo>
                <a:lnTo>
                  <a:pt x="51026" y="214342"/>
                </a:lnTo>
                <a:lnTo>
                  <a:pt x="32256" y="220522"/>
                </a:lnTo>
                <a:lnTo>
                  <a:pt x="23975" y="225445"/>
                </a:lnTo>
                <a:lnTo>
                  <a:pt x="11655" y="240274"/>
                </a:lnTo>
                <a:lnTo>
                  <a:pt x="3450" y="259733"/>
                </a:lnTo>
                <a:lnTo>
                  <a:pt x="0" y="298166"/>
                </a:lnTo>
                <a:lnTo>
                  <a:pt x="8722" y="356723"/>
                </a:lnTo>
                <a:lnTo>
                  <a:pt x="11795" y="368888"/>
                </a:lnTo>
                <a:lnTo>
                  <a:pt x="18524" y="376998"/>
                </a:lnTo>
                <a:lnTo>
                  <a:pt x="38478" y="386010"/>
                </a:lnTo>
                <a:lnTo>
                  <a:pt x="48010" y="386073"/>
                </a:lnTo>
                <a:lnTo>
                  <a:pt x="64841" y="379905"/>
                </a:lnTo>
                <a:lnTo>
                  <a:pt x="80120" y="363125"/>
                </a:lnTo>
                <a:lnTo>
                  <a:pt x="98756" y="327370"/>
                </a:lnTo>
                <a:lnTo>
                  <a:pt x="119268" y="267911"/>
                </a:lnTo>
                <a:lnTo>
                  <a:pt x="128943" y="232089"/>
                </a:lnTo>
                <a:lnTo>
                  <a:pt x="133499" y="180920"/>
                </a:lnTo>
                <a:lnTo>
                  <a:pt x="140568" y="133914"/>
                </a:lnTo>
                <a:lnTo>
                  <a:pt x="142013" y="83461"/>
                </a:lnTo>
                <a:lnTo>
                  <a:pt x="132614" y="20250"/>
                </a:lnTo>
                <a:lnTo>
                  <a:pt x="129485" y="7703"/>
                </a:lnTo>
                <a:lnTo>
                  <a:pt x="125059" y="1678"/>
                </a:lnTo>
                <a:lnTo>
                  <a:pt x="119769" y="0"/>
                </a:lnTo>
                <a:lnTo>
                  <a:pt x="113903" y="1221"/>
                </a:lnTo>
                <a:lnTo>
                  <a:pt x="109992" y="7885"/>
                </a:lnTo>
                <a:lnTo>
                  <a:pt x="100595" y="60607"/>
                </a:lnTo>
                <a:lnTo>
                  <a:pt x="94294" y="113343"/>
                </a:lnTo>
                <a:lnTo>
                  <a:pt x="92428" y="173422"/>
                </a:lnTo>
                <a:lnTo>
                  <a:pt x="91874" y="232558"/>
                </a:lnTo>
                <a:lnTo>
                  <a:pt x="97277" y="293764"/>
                </a:lnTo>
                <a:lnTo>
                  <a:pt x="102417" y="301179"/>
                </a:lnTo>
                <a:lnTo>
                  <a:pt x="109354" y="304953"/>
                </a:lnTo>
                <a:lnTo>
                  <a:pt x="117487" y="306299"/>
                </a:lnTo>
                <a:lnTo>
                  <a:pt x="125250" y="302517"/>
                </a:lnTo>
                <a:lnTo>
                  <a:pt x="184115" y="246468"/>
                </a:lnTo>
                <a:lnTo>
                  <a:pt x="200591" y="233240"/>
                </a:lnTo>
                <a:lnTo>
                  <a:pt x="228428" y="216876"/>
                </a:lnTo>
                <a:lnTo>
                  <a:pt x="244463" y="200201"/>
                </a:lnTo>
                <a:lnTo>
                  <a:pt x="248504" y="190841"/>
                </a:lnTo>
                <a:lnTo>
                  <a:pt x="249876" y="171082"/>
                </a:lnTo>
                <a:lnTo>
                  <a:pt x="246264" y="163239"/>
                </a:lnTo>
                <a:lnTo>
                  <a:pt x="232893" y="151406"/>
                </a:lnTo>
                <a:lnTo>
                  <a:pt x="225583" y="150122"/>
                </a:lnTo>
                <a:lnTo>
                  <a:pt x="218370" y="151606"/>
                </a:lnTo>
                <a:lnTo>
                  <a:pt x="197042" y="164872"/>
                </a:lnTo>
                <a:lnTo>
                  <a:pt x="168873" y="195905"/>
                </a:lnTo>
                <a:lnTo>
                  <a:pt x="153390" y="225572"/>
                </a:lnTo>
                <a:lnTo>
                  <a:pt x="152571" y="267767"/>
                </a:lnTo>
                <a:lnTo>
                  <a:pt x="165327" y="306135"/>
                </a:lnTo>
                <a:lnTo>
                  <a:pt x="183925" y="334141"/>
                </a:lnTo>
                <a:lnTo>
                  <a:pt x="191768" y="338626"/>
                </a:lnTo>
                <a:lnTo>
                  <a:pt x="249569" y="34057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75"/>
          <p:cNvSpPr/>
          <p:nvPr/>
        </p:nvSpPr>
        <p:spPr>
          <a:xfrm>
            <a:off x="6835185" y="3848560"/>
            <a:ext cx="93197" cy="189514"/>
          </a:xfrm>
          <a:custGeom>
            <a:avLst/>
            <a:gdLst/>
            <a:ahLst/>
            <a:cxnLst/>
            <a:rect l="0" t="0" r="0" b="0"/>
            <a:pathLst>
              <a:path w="93197" h="189514">
                <a:moveTo>
                  <a:pt x="71509" y="0"/>
                </a:moveTo>
                <a:lnTo>
                  <a:pt x="27546" y="20244"/>
                </a:lnTo>
                <a:lnTo>
                  <a:pt x="2851" y="39404"/>
                </a:lnTo>
                <a:lnTo>
                  <a:pt x="0" y="47326"/>
                </a:lnTo>
                <a:lnTo>
                  <a:pt x="3073" y="65487"/>
                </a:lnTo>
                <a:lnTo>
                  <a:pt x="17956" y="89854"/>
                </a:lnTo>
                <a:lnTo>
                  <a:pt x="75829" y="133239"/>
                </a:lnTo>
                <a:lnTo>
                  <a:pt x="93196" y="159971"/>
                </a:lnTo>
                <a:lnTo>
                  <a:pt x="92986" y="167479"/>
                </a:lnTo>
                <a:lnTo>
                  <a:pt x="89337" y="173654"/>
                </a:lnTo>
                <a:lnTo>
                  <a:pt x="83394" y="178940"/>
                </a:lnTo>
                <a:lnTo>
                  <a:pt x="64313" y="184814"/>
                </a:lnTo>
                <a:lnTo>
                  <a:pt x="29395" y="18951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6969865" y="3669576"/>
            <a:ext cx="31586" cy="326384"/>
          </a:xfrm>
          <a:custGeom>
            <a:avLst/>
            <a:gdLst/>
            <a:ahLst/>
            <a:cxnLst/>
            <a:rect l="0" t="0" r="0" b="0"/>
            <a:pathLst>
              <a:path w="31586" h="326384">
                <a:moveTo>
                  <a:pt x="0" y="0"/>
                </a:moveTo>
                <a:lnTo>
                  <a:pt x="0" y="48930"/>
                </a:lnTo>
                <a:lnTo>
                  <a:pt x="0" y="99895"/>
                </a:lnTo>
                <a:lnTo>
                  <a:pt x="3120" y="156330"/>
                </a:lnTo>
                <a:lnTo>
                  <a:pt x="11453" y="213216"/>
                </a:lnTo>
                <a:lnTo>
                  <a:pt x="18212" y="271405"/>
                </a:lnTo>
                <a:lnTo>
                  <a:pt x="20962" y="301949"/>
                </a:lnTo>
                <a:lnTo>
                  <a:pt x="31585" y="32638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7030352" y="3764332"/>
            <a:ext cx="76384" cy="189514"/>
          </a:xfrm>
          <a:custGeom>
            <a:avLst/>
            <a:gdLst/>
            <a:ahLst/>
            <a:cxnLst/>
            <a:rect l="0" t="0" r="0" b="0"/>
            <a:pathLst>
              <a:path w="76384" h="189514">
                <a:moveTo>
                  <a:pt x="65855" y="0"/>
                </a:moveTo>
                <a:lnTo>
                  <a:pt x="14320" y="37087"/>
                </a:lnTo>
                <a:lnTo>
                  <a:pt x="2786" y="55087"/>
                </a:lnTo>
                <a:lnTo>
                  <a:pt x="0" y="81025"/>
                </a:lnTo>
                <a:lnTo>
                  <a:pt x="3831" y="108541"/>
                </a:lnTo>
                <a:lnTo>
                  <a:pt x="19141" y="137186"/>
                </a:lnTo>
                <a:lnTo>
                  <a:pt x="57878" y="179874"/>
                </a:lnTo>
                <a:lnTo>
                  <a:pt x="76383" y="18951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7220058" y="3743275"/>
            <a:ext cx="82589" cy="347442"/>
          </a:xfrm>
          <a:custGeom>
            <a:avLst/>
            <a:gdLst/>
            <a:ahLst/>
            <a:cxnLst/>
            <a:rect l="0" t="0" r="0" b="0"/>
            <a:pathLst>
              <a:path w="82589" h="347442">
                <a:moveTo>
                  <a:pt x="76191" y="0"/>
                </a:moveTo>
                <a:lnTo>
                  <a:pt x="33499" y="14573"/>
                </a:lnTo>
                <a:lnTo>
                  <a:pt x="23163" y="20244"/>
                </a:lnTo>
                <a:lnTo>
                  <a:pt x="8559" y="35904"/>
                </a:lnTo>
                <a:lnTo>
                  <a:pt x="3027" y="44993"/>
                </a:lnTo>
                <a:lnTo>
                  <a:pt x="0" y="64451"/>
                </a:lnTo>
                <a:lnTo>
                  <a:pt x="830" y="74553"/>
                </a:lnTo>
                <a:lnTo>
                  <a:pt x="7993" y="92016"/>
                </a:lnTo>
                <a:lnTo>
                  <a:pt x="51946" y="149318"/>
                </a:lnTo>
                <a:lnTo>
                  <a:pt x="72776" y="179553"/>
                </a:lnTo>
                <a:lnTo>
                  <a:pt x="82588" y="221917"/>
                </a:lnTo>
                <a:lnTo>
                  <a:pt x="79906" y="260336"/>
                </a:lnTo>
                <a:lnTo>
                  <a:pt x="71603" y="279872"/>
                </a:lnTo>
                <a:lnTo>
                  <a:pt x="28460" y="331211"/>
                </a:lnTo>
                <a:lnTo>
                  <a:pt x="13019" y="34744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1" name="Group 100"/>
          <p:cNvGrpSpPr/>
          <p:nvPr/>
        </p:nvGrpSpPr>
        <p:grpSpPr>
          <a:xfrm>
            <a:off x="1042321" y="3541231"/>
            <a:ext cx="3421762" cy="785982"/>
            <a:chOff x="1042321" y="3541231"/>
            <a:chExt cx="3421762" cy="785982"/>
          </a:xfrm>
        </p:grpSpPr>
        <p:sp>
          <p:nvSpPr>
            <p:cNvPr id="80" name="Freeform 79"/>
            <p:cNvSpPr/>
            <p:nvPr/>
          </p:nvSpPr>
          <p:spPr>
            <a:xfrm>
              <a:off x="1379233" y="3621803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0" y="0"/>
                  </a:moveTo>
                  <a:lnTo>
                    <a:pt x="0" y="54144"/>
                  </a:lnTo>
                  <a:lnTo>
                    <a:pt x="7235" y="116964"/>
                  </a:lnTo>
                  <a:lnTo>
                    <a:pt x="12997" y="174359"/>
                  </a:lnTo>
                  <a:lnTo>
                    <a:pt x="19465" y="236952"/>
                  </a:lnTo>
                  <a:lnTo>
                    <a:pt x="26174" y="290786"/>
                  </a:lnTo>
                  <a:lnTo>
                    <a:pt x="30516" y="350634"/>
                  </a:lnTo>
                  <a:lnTo>
                    <a:pt x="31585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221305" y="3541231"/>
              <a:ext cx="301231" cy="249029"/>
            </a:xfrm>
            <a:custGeom>
              <a:avLst/>
              <a:gdLst/>
              <a:ahLst/>
              <a:cxnLst/>
              <a:rect l="0" t="0" r="0" b="0"/>
              <a:pathLst>
                <a:path w="301231" h="249029">
                  <a:moveTo>
                    <a:pt x="0" y="133214"/>
                  </a:moveTo>
                  <a:lnTo>
                    <a:pt x="5589" y="110858"/>
                  </a:lnTo>
                  <a:lnTo>
                    <a:pt x="17692" y="93642"/>
                  </a:lnTo>
                  <a:lnTo>
                    <a:pt x="78248" y="36218"/>
                  </a:lnTo>
                  <a:lnTo>
                    <a:pt x="138440" y="4735"/>
                  </a:lnTo>
                  <a:lnTo>
                    <a:pt x="176980" y="0"/>
                  </a:lnTo>
                  <a:lnTo>
                    <a:pt x="240274" y="11325"/>
                  </a:lnTo>
                  <a:lnTo>
                    <a:pt x="267594" y="26779"/>
                  </a:lnTo>
                  <a:lnTo>
                    <a:pt x="290507" y="46176"/>
                  </a:lnTo>
                  <a:lnTo>
                    <a:pt x="298740" y="66065"/>
                  </a:lnTo>
                  <a:lnTo>
                    <a:pt x="301230" y="89332"/>
                  </a:lnTo>
                  <a:lnTo>
                    <a:pt x="290287" y="149099"/>
                  </a:lnTo>
                  <a:lnTo>
                    <a:pt x="274874" y="178735"/>
                  </a:lnTo>
                  <a:lnTo>
                    <a:pt x="225863" y="224144"/>
                  </a:lnTo>
                  <a:lnTo>
                    <a:pt x="178985" y="2490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579274" y="3579689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54144"/>
                  </a:lnTo>
                  <a:lnTo>
                    <a:pt x="0" y="101440"/>
                  </a:lnTo>
                  <a:lnTo>
                    <a:pt x="0" y="159908"/>
                  </a:lnTo>
                  <a:lnTo>
                    <a:pt x="3120" y="215446"/>
                  </a:lnTo>
                  <a:lnTo>
                    <a:pt x="9065" y="276134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664966" y="3758673"/>
              <a:ext cx="124879" cy="187617"/>
            </a:xfrm>
            <a:custGeom>
              <a:avLst/>
              <a:gdLst/>
              <a:ahLst/>
              <a:cxnLst/>
              <a:rect l="0" t="0" r="0" b="0"/>
              <a:pathLst>
                <a:path w="124879" h="187617">
                  <a:moveTo>
                    <a:pt x="9065" y="0"/>
                  </a:moveTo>
                  <a:lnTo>
                    <a:pt x="0" y="58617"/>
                  </a:lnTo>
                  <a:lnTo>
                    <a:pt x="6061" y="112791"/>
                  </a:lnTo>
                  <a:lnTo>
                    <a:pt x="10514" y="153393"/>
                  </a:lnTo>
                  <a:lnTo>
                    <a:pt x="19848" y="176969"/>
                  </a:lnTo>
                  <a:lnTo>
                    <a:pt x="27952" y="183490"/>
                  </a:lnTo>
                  <a:lnTo>
                    <a:pt x="49434" y="187616"/>
                  </a:lnTo>
                  <a:lnTo>
                    <a:pt x="68341" y="182431"/>
                  </a:lnTo>
                  <a:lnTo>
                    <a:pt x="76658" y="177773"/>
                  </a:lnTo>
                  <a:lnTo>
                    <a:pt x="89019" y="163238"/>
                  </a:lnTo>
                  <a:lnTo>
                    <a:pt x="113975" y="101708"/>
                  </a:lnTo>
                  <a:lnTo>
                    <a:pt x="124878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821430" y="3737616"/>
              <a:ext cx="126343" cy="191781"/>
            </a:xfrm>
            <a:custGeom>
              <a:avLst/>
              <a:gdLst/>
              <a:ahLst/>
              <a:cxnLst/>
              <a:rect l="0" t="0" r="0" b="0"/>
              <a:pathLst>
                <a:path w="126343" h="191781">
                  <a:moveTo>
                    <a:pt x="0" y="52643"/>
                  </a:moveTo>
                  <a:lnTo>
                    <a:pt x="14654" y="111259"/>
                  </a:lnTo>
                  <a:lnTo>
                    <a:pt x="22132" y="164264"/>
                  </a:lnTo>
                  <a:lnTo>
                    <a:pt x="33983" y="191780"/>
                  </a:lnTo>
                  <a:lnTo>
                    <a:pt x="34354" y="191025"/>
                  </a:lnTo>
                  <a:lnTo>
                    <a:pt x="23495" y="139444"/>
                  </a:lnTo>
                  <a:lnTo>
                    <a:pt x="27127" y="81227"/>
                  </a:lnTo>
                  <a:lnTo>
                    <a:pt x="40280" y="34242"/>
                  </a:lnTo>
                  <a:lnTo>
                    <a:pt x="51437" y="16779"/>
                  </a:lnTo>
                  <a:lnTo>
                    <a:pt x="60028" y="11186"/>
                  </a:lnTo>
                  <a:lnTo>
                    <a:pt x="101197" y="221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993120" y="3789414"/>
              <a:ext cx="175751" cy="157936"/>
            </a:xfrm>
            <a:custGeom>
              <a:avLst/>
              <a:gdLst/>
              <a:ahLst/>
              <a:cxnLst/>
              <a:rect l="0" t="0" r="0" b="0"/>
              <a:pathLst>
                <a:path w="175751" h="157936">
                  <a:moveTo>
                    <a:pt x="91522" y="95601"/>
                  </a:moveTo>
                  <a:lnTo>
                    <a:pt x="97111" y="78833"/>
                  </a:lnTo>
                  <a:lnTo>
                    <a:pt x="96736" y="61243"/>
                  </a:lnTo>
                  <a:lnTo>
                    <a:pt x="91500" y="41726"/>
                  </a:lnTo>
                  <a:lnTo>
                    <a:pt x="81373" y="21354"/>
                  </a:lnTo>
                  <a:lnTo>
                    <a:pt x="65955" y="6840"/>
                  </a:lnTo>
                  <a:lnTo>
                    <a:pt x="56930" y="1332"/>
                  </a:lnTo>
                  <a:lnTo>
                    <a:pt x="47403" y="0"/>
                  </a:lnTo>
                  <a:lnTo>
                    <a:pt x="27460" y="4759"/>
                  </a:lnTo>
                  <a:lnTo>
                    <a:pt x="19568" y="11643"/>
                  </a:lnTo>
                  <a:lnTo>
                    <a:pt x="7680" y="31770"/>
                  </a:lnTo>
                  <a:lnTo>
                    <a:pt x="0" y="69409"/>
                  </a:lnTo>
                  <a:lnTo>
                    <a:pt x="3313" y="115787"/>
                  </a:lnTo>
                  <a:lnTo>
                    <a:pt x="11764" y="140058"/>
                  </a:lnTo>
                  <a:lnTo>
                    <a:pt x="17293" y="149806"/>
                  </a:lnTo>
                  <a:lnTo>
                    <a:pt x="25658" y="155134"/>
                  </a:lnTo>
                  <a:lnTo>
                    <a:pt x="47431" y="157935"/>
                  </a:lnTo>
                  <a:lnTo>
                    <a:pt x="57449" y="153535"/>
                  </a:lnTo>
                  <a:lnTo>
                    <a:pt x="74819" y="136167"/>
                  </a:lnTo>
                  <a:lnTo>
                    <a:pt x="84098" y="112851"/>
                  </a:lnTo>
                  <a:lnTo>
                    <a:pt x="87053" y="88060"/>
                  </a:lnTo>
                  <a:lnTo>
                    <a:pt x="84479" y="61391"/>
                  </a:lnTo>
                  <a:lnTo>
                    <a:pt x="85657" y="62266"/>
                  </a:lnTo>
                  <a:lnTo>
                    <a:pt x="111422" y="112199"/>
                  </a:lnTo>
                  <a:lnTo>
                    <a:pt x="130824" y="133924"/>
                  </a:lnTo>
                  <a:lnTo>
                    <a:pt x="138780" y="137528"/>
                  </a:lnTo>
                  <a:lnTo>
                    <a:pt x="175750" y="1377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184338" y="3621803"/>
              <a:ext cx="47704" cy="421141"/>
            </a:xfrm>
            <a:custGeom>
              <a:avLst/>
              <a:gdLst/>
              <a:ahLst/>
              <a:cxnLst/>
              <a:rect l="0" t="0" r="0" b="0"/>
              <a:pathLst>
                <a:path w="47704" h="421141">
                  <a:moveTo>
                    <a:pt x="5589" y="0"/>
                  </a:moveTo>
                  <a:lnTo>
                    <a:pt x="0" y="16767"/>
                  </a:lnTo>
                  <a:lnTo>
                    <a:pt x="3272" y="65790"/>
                  </a:lnTo>
                  <a:lnTo>
                    <a:pt x="6072" y="127768"/>
                  </a:lnTo>
                  <a:lnTo>
                    <a:pt x="10873" y="174159"/>
                  </a:lnTo>
                  <a:lnTo>
                    <a:pt x="14564" y="229547"/>
                  </a:lnTo>
                  <a:lnTo>
                    <a:pt x="24216" y="285288"/>
                  </a:lnTo>
                  <a:lnTo>
                    <a:pt x="32815" y="337994"/>
                  </a:lnTo>
                  <a:lnTo>
                    <a:pt x="39433" y="392671"/>
                  </a:lnTo>
                  <a:lnTo>
                    <a:pt x="47703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611067" y="3663917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3119" y="55169"/>
                  </a:lnTo>
                  <a:lnTo>
                    <a:pt x="7236" y="97049"/>
                  </a:lnTo>
                  <a:lnTo>
                    <a:pt x="9065" y="142959"/>
                  </a:lnTo>
                  <a:lnTo>
                    <a:pt x="15684" y="198076"/>
                  </a:lnTo>
                  <a:lnTo>
                    <a:pt x="25054" y="255221"/>
                  </a:lnTo>
                  <a:lnTo>
                    <a:pt x="29650" y="305428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474197" y="3543777"/>
              <a:ext cx="361155" cy="278068"/>
            </a:xfrm>
            <a:custGeom>
              <a:avLst/>
              <a:gdLst/>
              <a:ahLst/>
              <a:cxnLst/>
              <a:rect l="0" t="0" r="0" b="0"/>
              <a:pathLst>
                <a:path w="361155" h="278068">
                  <a:moveTo>
                    <a:pt x="0" y="141197"/>
                  </a:moveTo>
                  <a:lnTo>
                    <a:pt x="0" y="118840"/>
                  </a:lnTo>
                  <a:lnTo>
                    <a:pt x="6239" y="101625"/>
                  </a:lnTo>
                  <a:lnTo>
                    <a:pt x="34897" y="65920"/>
                  </a:lnTo>
                  <a:lnTo>
                    <a:pt x="96116" y="34433"/>
                  </a:lnTo>
                  <a:lnTo>
                    <a:pt x="151177" y="13133"/>
                  </a:lnTo>
                  <a:lnTo>
                    <a:pt x="208283" y="0"/>
                  </a:lnTo>
                  <a:lnTo>
                    <a:pt x="256425" y="4864"/>
                  </a:lnTo>
                  <a:lnTo>
                    <a:pt x="298506" y="20603"/>
                  </a:lnTo>
                  <a:lnTo>
                    <a:pt x="326832" y="41254"/>
                  </a:lnTo>
                  <a:lnTo>
                    <a:pt x="348873" y="69080"/>
                  </a:lnTo>
                  <a:lnTo>
                    <a:pt x="358995" y="89258"/>
                  </a:lnTo>
                  <a:lnTo>
                    <a:pt x="361154" y="113043"/>
                  </a:lnTo>
                  <a:lnTo>
                    <a:pt x="357045" y="139213"/>
                  </a:lnTo>
                  <a:lnTo>
                    <a:pt x="340407" y="179083"/>
                  </a:lnTo>
                  <a:lnTo>
                    <a:pt x="313771" y="212474"/>
                  </a:lnTo>
                  <a:lnTo>
                    <a:pt x="257348" y="252719"/>
                  </a:lnTo>
                  <a:lnTo>
                    <a:pt x="210569" y="2780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761425" y="3874487"/>
              <a:ext cx="120495" cy="131740"/>
            </a:xfrm>
            <a:custGeom>
              <a:avLst/>
              <a:gdLst/>
              <a:ahLst/>
              <a:cxnLst/>
              <a:rect l="0" t="0" r="0" b="0"/>
              <a:pathLst>
                <a:path w="120495" h="131740">
                  <a:moveTo>
                    <a:pt x="102326" y="21057"/>
                  </a:moveTo>
                  <a:lnTo>
                    <a:pt x="85558" y="15467"/>
                  </a:lnTo>
                  <a:lnTo>
                    <a:pt x="52774" y="17581"/>
                  </a:lnTo>
                  <a:lnTo>
                    <a:pt x="33120" y="25751"/>
                  </a:lnTo>
                  <a:lnTo>
                    <a:pt x="24603" y="31205"/>
                  </a:lnTo>
                  <a:lnTo>
                    <a:pt x="12021" y="46624"/>
                  </a:lnTo>
                  <a:lnTo>
                    <a:pt x="3699" y="66345"/>
                  </a:lnTo>
                  <a:lnTo>
                    <a:pt x="0" y="90708"/>
                  </a:lnTo>
                  <a:lnTo>
                    <a:pt x="4595" y="110894"/>
                  </a:lnTo>
                  <a:lnTo>
                    <a:pt x="9096" y="119553"/>
                  </a:lnTo>
                  <a:lnTo>
                    <a:pt x="16776" y="125325"/>
                  </a:lnTo>
                  <a:lnTo>
                    <a:pt x="37788" y="131739"/>
                  </a:lnTo>
                  <a:lnTo>
                    <a:pt x="70335" y="129761"/>
                  </a:lnTo>
                  <a:lnTo>
                    <a:pt x="88498" y="121622"/>
                  </a:lnTo>
                  <a:lnTo>
                    <a:pt x="96617" y="116176"/>
                  </a:lnTo>
                  <a:lnTo>
                    <a:pt x="108757" y="100767"/>
                  </a:lnTo>
                  <a:lnTo>
                    <a:pt x="116883" y="81050"/>
                  </a:lnTo>
                  <a:lnTo>
                    <a:pt x="120494" y="56689"/>
                  </a:lnTo>
                  <a:lnTo>
                    <a:pt x="115860" y="36503"/>
                  </a:lnTo>
                  <a:lnTo>
                    <a:pt x="106001" y="20903"/>
                  </a:lnTo>
                  <a:lnTo>
                    <a:pt x="8126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928309" y="3811316"/>
              <a:ext cx="112684" cy="189514"/>
            </a:xfrm>
            <a:custGeom>
              <a:avLst/>
              <a:gdLst/>
              <a:ahLst/>
              <a:cxnLst/>
              <a:rect l="0" t="0" r="0" b="0"/>
              <a:pathLst>
                <a:path w="112684" h="189514">
                  <a:moveTo>
                    <a:pt x="82841" y="0"/>
                  </a:moveTo>
                  <a:lnTo>
                    <a:pt x="64860" y="15641"/>
                  </a:lnTo>
                  <a:lnTo>
                    <a:pt x="24278" y="40433"/>
                  </a:lnTo>
                  <a:lnTo>
                    <a:pt x="2448" y="60203"/>
                  </a:lnTo>
                  <a:lnTo>
                    <a:pt x="0" y="67041"/>
                  </a:lnTo>
                  <a:lnTo>
                    <a:pt x="707" y="73940"/>
                  </a:lnTo>
                  <a:lnTo>
                    <a:pt x="3519" y="80878"/>
                  </a:lnTo>
                  <a:lnTo>
                    <a:pt x="10072" y="85505"/>
                  </a:lnTo>
                  <a:lnTo>
                    <a:pt x="67265" y="99127"/>
                  </a:lnTo>
                  <a:lnTo>
                    <a:pt x="102402" y="114638"/>
                  </a:lnTo>
                  <a:lnTo>
                    <a:pt x="108750" y="123219"/>
                  </a:lnTo>
                  <a:lnTo>
                    <a:pt x="112683" y="145231"/>
                  </a:lnTo>
                  <a:lnTo>
                    <a:pt x="109755" y="154142"/>
                  </a:lnTo>
                  <a:lnTo>
                    <a:pt x="104293" y="161253"/>
                  </a:lnTo>
                  <a:lnTo>
                    <a:pt x="87696" y="172273"/>
                  </a:lnTo>
                  <a:lnTo>
                    <a:pt x="45152" y="185761"/>
                  </a:lnTo>
                  <a:lnTo>
                    <a:pt x="1967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084218" y="3811316"/>
              <a:ext cx="133637" cy="178985"/>
            </a:xfrm>
            <a:custGeom>
              <a:avLst/>
              <a:gdLst/>
              <a:ahLst/>
              <a:cxnLst/>
              <a:rect l="0" t="0" r="0" b="0"/>
              <a:pathLst>
                <a:path w="133637" h="178985">
                  <a:moveTo>
                    <a:pt x="74331" y="0"/>
                  </a:moveTo>
                  <a:lnTo>
                    <a:pt x="43049" y="9575"/>
                  </a:lnTo>
                  <a:lnTo>
                    <a:pt x="19309" y="27533"/>
                  </a:lnTo>
                  <a:lnTo>
                    <a:pt x="4643" y="44992"/>
                  </a:lnTo>
                  <a:lnTo>
                    <a:pt x="966" y="54561"/>
                  </a:lnTo>
                  <a:lnTo>
                    <a:pt x="0" y="74552"/>
                  </a:lnTo>
                  <a:lnTo>
                    <a:pt x="4890" y="80117"/>
                  </a:lnTo>
                  <a:lnTo>
                    <a:pt x="12829" y="82657"/>
                  </a:lnTo>
                  <a:lnTo>
                    <a:pt x="72428" y="84021"/>
                  </a:lnTo>
                  <a:lnTo>
                    <a:pt x="99611" y="84136"/>
                  </a:lnTo>
                  <a:lnTo>
                    <a:pt x="109902" y="87676"/>
                  </a:lnTo>
                  <a:lnTo>
                    <a:pt x="124455" y="100968"/>
                  </a:lnTo>
                  <a:lnTo>
                    <a:pt x="131703" y="121694"/>
                  </a:lnTo>
                  <a:lnTo>
                    <a:pt x="133636" y="133771"/>
                  </a:lnTo>
                  <a:lnTo>
                    <a:pt x="131415" y="144163"/>
                  </a:lnTo>
                  <a:lnTo>
                    <a:pt x="119589" y="161948"/>
                  </a:lnTo>
                  <a:lnTo>
                    <a:pt x="99515" y="171412"/>
                  </a:lnTo>
                  <a:lnTo>
                    <a:pt x="39563" y="177987"/>
                  </a:lnTo>
                  <a:lnTo>
                    <a:pt x="21688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245722" y="3788470"/>
              <a:ext cx="144455" cy="184896"/>
            </a:xfrm>
            <a:custGeom>
              <a:avLst/>
              <a:gdLst/>
              <a:ahLst/>
              <a:cxnLst/>
              <a:rect l="0" t="0" r="0" b="0"/>
              <a:pathLst>
                <a:path w="144455" h="184896">
                  <a:moveTo>
                    <a:pt x="28640" y="64960"/>
                  </a:moveTo>
                  <a:lnTo>
                    <a:pt x="81668" y="50306"/>
                  </a:lnTo>
                  <a:lnTo>
                    <a:pt x="88558" y="43492"/>
                  </a:lnTo>
                  <a:lnTo>
                    <a:pt x="96215" y="23443"/>
                  </a:lnTo>
                  <a:lnTo>
                    <a:pt x="94747" y="15055"/>
                  </a:lnTo>
                  <a:lnTo>
                    <a:pt x="90259" y="8293"/>
                  </a:lnTo>
                  <a:lnTo>
                    <a:pt x="83757" y="2616"/>
                  </a:lnTo>
                  <a:lnTo>
                    <a:pt x="74744" y="0"/>
                  </a:lnTo>
                  <a:lnTo>
                    <a:pt x="52251" y="214"/>
                  </a:lnTo>
                  <a:lnTo>
                    <a:pt x="42040" y="5418"/>
                  </a:lnTo>
                  <a:lnTo>
                    <a:pt x="24458" y="23679"/>
                  </a:lnTo>
                  <a:lnTo>
                    <a:pt x="6994" y="54678"/>
                  </a:lnTo>
                  <a:lnTo>
                    <a:pt x="0" y="91679"/>
                  </a:lnTo>
                  <a:lnTo>
                    <a:pt x="4603" y="115439"/>
                  </a:lnTo>
                  <a:lnTo>
                    <a:pt x="20349" y="145427"/>
                  </a:lnTo>
                  <a:lnTo>
                    <a:pt x="34314" y="160385"/>
                  </a:lnTo>
                  <a:lnTo>
                    <a:pt x="63076" y="175382"/>
                  </a:lnTo>
                  <a:lnTo>
                    <a:pt x="99545" y="184895"/>
                  </a:lnTo>
                  <a:lnTo>
                    <a:pt x="144454" y="180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409498" y="3800787"/>
              <a:ext cx="125508" cy="186402"/>
            </a:xfrm>
            <a:custGeom>
              <a:avLst/>
              <a:gdLst/>
              <a:ahLst/>
              <a:cxnLst/>
              <a:rect l="0" t="0" r="0" b="0"/>
              <a:pathLst>
                <a:path w="125508" h="186402">
                  <a:moveTo>
                    <a:pt x="96491" y="0"/>
                  </a:moveTo>
                  <a:lnTo>
                    <a:pt x="34233" y="19128"/>
                  </a:lnTo>
                  <a:lnTo>
                    <a:pt x="17738" y="30338"/>
                  </a:lnTo>
                  <a:lnTo>
                    <a:pt x="5728" y="46239"/>
                  </a:lnTo>
                  <a:lnTo>
                    <a:pt x="888" y="55393"/>
                  </a:lnTo>
                  <a:lnTo>
                    <a:pt x="0" y="63835"/>
                  </a:lnTo>
                  <a:lnTo>
                    <a:pt x="5253" y="79454"/>
                  </a:lnTo>
                  <a:lnTo>
                    <a:pt x="12269" y="84555"/>
                  </a:lnTo>
                  <a:lnTo>
                    <a:pt x="75281" y="103436"/>
                  </a:lnTo>
                  <a:lnTo>
                    <a:pt x="114398" y="127363"/>
                  </a:lnTo>
                  <a:lnTo>
                    <a:pt x="122467" y="134042"/>
                  </a:lnTo>
                  <a:lnTo>
                    <a:pt x="125507" y="142004"/>
                  </a:lnTo>
                  <a:lnTo>
                    <a:pt x="125193" y="150821"/>
                  </a:lnTo>
                  <a:lnTo>
                    <a:pt x="122645" y="160209"/>
                  </a:lnTo>
                  <a:lnTo>
                    <a:pt x="117437" y="167637"/>
                  </a:lnTo>
                  <a:lnTo>
                    <a:pt x="102291" y="179011"/>
                  </a:lnTo>
                  <a:lnTo>
                    <a:pt x="68444" y="186401"/>
                  </a:lnTo>
                  <a:lnTo>
                    <a:pt x="12263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569034" y="3758673"/>
              <a:ext cx="133331" cy="200043"/>
            </a:xfrm>
            <a:custGeom>
              <a:avLst/>
              <a:gdLst/>
              <a:ahLst/>
              <a:cxnLst/>
              <a:rect l="0" t="0" r="0" b="0"/>
              <a:pathLst>
                <a:path w="133331" h="200043">
                  <a:moveTo>
                    <a:pt x="73826" y="0"/>
                  </a:moveTo>
                  <a:lnTo>
                    <a:pt x="24274" y="20244"/>
                  </a:lnTo>
                  <a:lnTo>
                    <a:pt x="7739" y="35903"/>
                  </a:lnTo>
                  <a:lnTo>
                    <a:pt x="1692" y="44993"/>
                  </a:lnTo>
                  <a:lnTo>
                    <a:pt x="0" y="54562"/>
                  </a:lnTo>
                  <a:lnTo>
                    <a:pt x="4359" y="74553"/>
                  </a:lnTo>
                  <a:lnTo>
                    <a:pt x="17216" y="92016"/>
                  </a:lnTo>
                  <a:lnTo>
                    <a:pt x="25557" y="99949"/>
                  </a:lnTo>
                  <a:lnTo>
                    <a:pt x="47304" y="108763"/>
                  </a:lnTo>
                  <a:lnTo>
                    <a:pt x="110757" y="124460"/>
                  </a:lnTo>
                  <a:lnTo>
                    <a:pt x="129624" y="135644"/>
                  </a:lnTo>
                  <a:lnTo>
                    <a:pt x="133252" y="141902"/>
                  </a:lnTo>
                  <a:lnTo>
                    <a:pt x="133330" y="148414"/>
                  </a:lnTo>
                  <a:lnTo>
                    <a:pt x="131043" y="155095"/>
                  </a:lnTo>
                  <a:lnTo>
                    <a:pt x="119142" y="165637"/>
                  </a:lnTo>
                  <a:lnTo>
                    <a:pt x="62654" y="189266"/>
                  </a:lnTo>
                  <a:lnTo>
                    <a:pt x="21183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758673" y="3832373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58617"/>
                  </a:lnTo>
                  <a:lnTo>
                    <a:pt x="1170" y="109281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748145" y="370603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811316" y="3779730"/>
              <a:ext cx="115814" cy="177572"/>
            </a:xfrm>
            <a:custGeom>
              <a:avLst/>
              <a:gdLst/>
              <a:ahLst/>
              <a:cxnLst/>
              <a:rect l="0" t="0" r="0" b="0"/>
              <a:pathLst>
                <a:path w="115814" h="177572">
                  <a:moveTo>
                    <a:pt x="0" y="21057"/>
                  </a:moveTo>
                  <a:lnTo>
                    <a:pt x="25194" y="76102"/>
                  </a:lnTo>
                  <a:lnTo>
                    <a:pt x="50833" y="135570"/>
                  </a:lnTo>
                  <a:lnTo>
                    <a:pt x="65104" y="168071"/>
                  </a:lnTo>
                  <a:lnTo>
                    <a:pt x="71479" y="174048"/>
                  </a:lnTo>
                  <a:lnTo>
                    <a:pt x="79238" y="176864"/>
                  </a:lnTo>
                  <a:lnTo>
                    <a:pt x="87920" y="177571"/>
                  </a:lnTo>
                  <a:lnTo>
                    <a:pt x="93708" y="172193"/>
                  </a:lnTo>
                  <a:lnTo>
                    <a:pt x="100140" y="150620"/>
                  </a:lnTo>
                  <a:lnTo>
                    <a:pt x="104269" y="96346"/>
                  </a:lnTo>
                  <a:lnTo>
                    <a:pt x="108204" y="3675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979772" y="3784244"/>
              <a:ext cx="157928" cy="181961"/>
            </a:xfrm>
            <a:custGeom>
              <a:avLst/>
              <a:gdLst/>
              <a:ahLst/>
              <a:cxnLst/>
              <a:rect l="0" t="0" r="0" b="0"/>
              <a:pathLst>
                <a:path w="157928" h="181961">
                  <a:moveTo>
                    <a:pt x="0" y="37600"/>
                  </a:moveTo>
                  <a:lnTo>
                    <a:pt x="29308" y="66909"/>
                  </a:lnTo>
                  <a:lnTo>
                    <a:pt x="48901" y="74023"/>
                  </a:lnTo>
                  <a:lnTo>
                    <a:pt x="72036" y="76015"/>
                  </a:lnTo>
                  <a:lnTo>
                    <a:pt x="94017" y="73001"/>
                  </a:lnTo>
                  <a:lnTo>
                    <a:pt x="112365" y="64642"/>
                  </a:lnTo>
                  <a:lnTo>
                    <a:pt x="120533" y="59138"/>
                  </a:lnTo>
                  <a:lnTo>
                    <a:pt x="124809" y="51959"/>
                  </a:lnTo>
                  <a:lnTo>
                    <a:pt x="126440" y="34623"/>
                  </a:lnTo>
                  <a:lnTo>
                    <a:pt x="120146" y="18340"/>
                  </a:lnTo>
                  <a:lnTo>
                    <a:pt x="115193" y="10722"/>
                  </a:lnTo>
                  <a:lnTo>
                    <a:pt x="107211" y="5643"/>
                  </a:lnTo>
                  <a:lnTo>
                    <a:pt x="85863" y="0"/>
                  </a:lnTo>
                  <a:lnTo>
                    <a:pt x="75960" y="835"/>
                  </a:lnTo>
                  <a:lnTo>
                    <a:pt x="58716" y="8002"/>
                  </a:lnTo>
                  <a:lnTo>
                    <a:pt x="35854" y="25191"/>
                  </a:lnTo>
                  <a:lnTo>
                    <a:pt x="19852" y="50691"/>
                  </a:lnTo>
                  <a:lnTo>
                    <a:pt x="13291" y="86062"/>
                  </a:lnTo>
                  <a:lnTo>
                    <a:pt x="16936" y="126179"/>
                  </a:lnTo>
                  <a:lnTo>
                    <a:pt x="25464" y="147548"/>
                  </a:lnTo>
                  <a:lnTo>
                    <a:pt x="31014" y="156522"/>
                  </a:lnTo>
                  <a:lnTo>
                    <a:pt x="46539" y="169613"/>
                  </a:lnTo>
                  <a:lnTo>
                    <a:pt x="66307" y="178161"/>
                  </a:lnTo>
                  <a:lnTo>
                    <a:pt x="90691" y="181960"/>
                  </a:lnTo>
                  <a:lnTo>
                    <a:pt x="110887" y="177409"/>
                  </a:lnTo>
                  <a:lnTo>
                    <a:pt x="127662" y="169927"/>
                  </a:lnTo>
                  <a:lnTo>
                    <a:pt x="157927" y="1639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411440" y="3863958"/>
              <a:ext cx="52643" cy="21058"/>
            </a:xfrm>
            <a:custGeom>
              <a:avLst/>
              <a:gdLst/>
              <a:ahLst/>
              <a:cxnLst/>
              <a:rect l="0" t="0" r="0" b="0"/>
              <a:pathLst>
                <a:path w="52643" h="21058">
                  <a:moveTo>
                    <a:pt x="52642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042321" y="4042943"/>
              <a:ext cx="3211193" cy="284270"/>
            </a:xfrm>
            <a:custGeom>
              <a:avLst/>
              <a:gdLst/>
              <a:ahLst/>
              <a:cxnLst/>
              <a:rect l="0" t="0" r="0" b="0"/>
              <a:pathLst>
                <a:path w="3211193" h="284270">
                  <a:moveTo>
                    <a:pt x="3211192" y="0"/>
                  </a:moveTo>
                  <a:lnTo>
                    <a:pt x="3152575" y="0"/>
                  </a:lnTo>
                  <a:lnTo>
                    <a:pt x="3089995" y="1169"/>
                  </a:lnTo>
                  <a:lnTo>
                    <a:pt x="3038671" y="7235"/>
                  </a:lnTo>
                  <a:lnTo>
                    <a:pt x="2988759" y="10722"/>
                  </a:lnTo>
                  <a:lnTo>
                    <a:pt x="2936147" y="18668"/>
                  </a:lnTo>
                  <a:lnTo>
                    <a:pt x="2881041" y="20585"/>
                  </a:lnTo>
                  <a:lnTo>
                    <a:pt x="2823926" y="28199"/>
                  </a:lnTo>
                  <a:lnTo>
                    <a:pt x="2760651" y="30916"/>
                  </a:lnTo>
                  <a:lnTo>
                    <a:pt x="2697157" y="37042"/>
                  </a:lnTo>
                  <a:lnTo>
                    <a:pt x="2635525" y="41112"/>
                  </a:lnTo>
                  <a:lnTo>
                    <a:pt x="2585429" y="41817"/>
                  </a:lnTo>
                  <a:lnTo>
                    <a:pt x="2533541" y="42026"/>
                  </a:lnTo>
                  <a:lnTo>
                    <a:pt x="2481122" y="43257"/>
                  </a:lnTo>
                  <a:lnTo>
                    <a:pt x="2428545" y="49342"/>
                  </a:lnTo>
                  <a:lnTo>
                    <a:pt x="2374752" y="51664"/>
                  </a:lnTo>
                  <a:lnTo>
                    <a:pt x="2316050" y="52353"/>
                  </a:lnTo>
                  <a:lnTo>
                    <a:pt x="2263432" y="53726"/>
                  </a:lnTo>
                  <a:lnTo>
                    <a:pt x="2203667" y="60959"/>
                  </a:lnTo>
                  <a:lnTo>
                    <a:pt x="2142079" y="68323"/>
                  </a:lnTo>
                  <a:lnTo>
                    <a:pt x="2090352" y="77695"/>
                  </a:lnTo>
                  <a:lnTo>
                    <a:pt x="2047796" y="81325"/>
                  </a:lnTo>
                  <a:lnTo>
                    <a:pt x="2002755" y="82938"/>
                  </a:lnTo>
                  <a:lnTo>
                    <a:pt x="1959341" y="83654"/>
                  </a:lnTo>
                  <a:lnTo>
                    <a:pt x="1916649" y="83973"/>
                  </a:lnTo>
                  <a:lnTo>
                    <a:pt x="1859391" y="84152"/>
                  </a:lnTo>
                  <a:lnTo>
                    <a:pt x="1803712" y="89802"/>
                  </a:lnTo>
                  <a:lnTo>
                    <a:pt x="1747420" y="93289"/>
                  </a:lnTo>
                  <a:lnTo>
                    <a:pt x="1687488" y="101702"/>
                  </a:lnTo>
                  <a:lnTo>
                    <a:pt x="1631802" y="104577"/>
                  </a:lnTo>
                  <a:lnTo>
                    <a:pt x="1580410" y="105075"/>
                  </a:lnTo>
                  <a:lnTo>
                    <a:pt x="1525799" y="108342"/>
                  </a:lnTo>
                  <a:lnTo>
                    <a:pt x="1470315" y="114338"/>
                  </a:lnTo>
                  <a:lnTo>
                    <a:pt x="1411550" y="115376"/>
                  </a:lnTo>
                  <a:lnTo>
                    <a:pt x="1359043" y="121273"/>
                  </a:lnTo>
                  <a:lnTo>
                    <a:pt x="1295870" y="126510"/>
                  </a:lnTo>
                  <a:lnTo>
                    <a:pt x="1234950" y="133280"/>
                  </a:lnTo>
                  <a:lnTo>
                    <a:pt x="1185704" y="136976"/>
                  </a:lnTo>
                  <a:lnTo>
                    <a:pt x="1137967" y="143790"/>
                  </a:lnTo>
                  <a:lnTo>
                    <a:pt x="1077030" y="146330"/>
                  </a:lnTo>
                  <a:lnTo>
                    <a:pt x="1027779" y="147082"/>
                  </a:lnTo>
                  <a:lnTo>
                    <a:pt x="980041" y="147305"/>
                  </a:lnTo>
                  <a:lnTo>
                    <a:pt x="919103" y="148541"/>
                  </a:lnTo>
                  <a:lnTo>
                    <a:pt x="866342" y="154626"/>
                  </a:lnTo>
                  <a:lnTo>
                    <a:pt x="805086" y="158119"/>
                  </a:lnTo>
                  <a:lnTo>
                    <a:pt x="747455" y="166067"/>
                  </a:lnTo>
                  <a:lnTo>
                    <a:pt x="691358" y="173573"/>
                  </a:lnTo>
                  <a:lnTo>
                    <a:pt x="632486" y="177381"/>
                  </a:lnTo>
                  <a:lnTo>
                    <a:pt x="579947" y="178509"/>
                  </a:lnTo>
                  <a:lnTo>
                    <a:pt x="517977" y="178843"/>
                  </a:lnTo>
                  <a:lnTo>
                    <a:pt x="456126" y="187361"/>
                  </a:lnTo>
                  <a:lnTo>
                    <a:pt x="400061" y="197190"/>
                  </a:lnTo>
                  <a:lnTo>
                    <a:pt x="337126" y="206901"/>
                  </a:lnTo>
                  <a:lnTo>
                    <a:pt x="275386" y="215676"/>
                  </a:lnTo>
                  <a:lnTo>
                    <a:pt x="225875" y="225081"/>
                  </a:lnTo>
                  <a:lnTo>
                    <a:pt x="164243" y="238739"/>
                  </a:lnTo>
                  <a:lnTo>
                    <a:pt x="106117" y="256205"/>
                  </a:lnTo>
                  <a:lnTo>
                    <a:pt x="46513" y="273742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1938551" y="4474611"/>
            <a:ext cx="5926055" cy="977863"/>
            <a:chOff x="1938551" y="4474611"/>
            <a:chExt cx="5926055" cy="977863"/>
          </a:xfrm>
        </p:grpSpPr>
        <p:sp>
          <p:nvSpPr>
            <p:cNvPr id="102" name="Freeform 101"/>
            <p:cNvSpPr/>
            <p:nvPr/>
          </p:nvSpPr>
          <p:spPr>
            <a:xfrm>
              <a:off x="1938551" y="4474611"/>
              <a:ext cx="230320" cy="765570"/>
            </a:xfrm>
            <a:custGeom>
              <a:avLst/>
              <a:gdLst/>
              <a:ahLst/>
              <a:cxnLst/>
              <a:rect l="0" t="0" r="0" b="0"/>
              <a:pathLst>
                <a:path w="230320" h="765570">
                  <a:moveTo>
                    <a:pt x="230319" y="0"/>
                  </a:moveTo>
                  <a:lnTo>
                    <a:pt x="207962" y="0"/>
                  </a:lnTo>
                  <a:lnTo>
                    <a:pt x="190747" y="6239"/>
                  </a:lnTo>
                  <a:lnTo>
                    <a:pt x="182881" y="11179"/>
                  </a:lnTo>
                  <a:lnTo>
                    <a:pt x="139221" y="67628"/>
                  </a:lnTo>
                  <a:lnTo>
                    <a:pt x="111625" y="126733"/>
                  </a:lnTo>
                  <a:lnTo>
                    <a:pt x="80929" y="189547"/>
                  </a:lnTo>
                  <a:lnTo>
                    <a:pt x="62063" y="245279"/>
                  </a:lnTo>
                  <a:lnTo>
                    <a:pt x="42275" y="298925"/>
                  </a:lnTo>
                  <a:lnTo>
                    <a:pt x="25412" y="347346"/>
                  </a:lnTo>
                  <a:lnTo>
                    <a:pt x="17748" y="400758"/>
                  </a:lnTo>
                  <a:lnTo>
                    <a:pt x="5316" y="456368"/>
                  </a:lnTo>
                  <a:lnTo>
                    <a:pt x="0" y="515923"/>
                  </a:lnTo>
                  <a:lnTo>
                    <a:pt x="250" y="575046"/>
                  </a:lnTo>
                  <a:lnTo>
                    <a:pt x="10222" y="628836"/>
                  </a:lnTo>
                  <a:lnTo>
                    <a:pt x="28070" y="685144"/>
                  </a:lnTo>
                  <a:lnTo>
                    <a:pt x="52285" y="731606"/>
                  </a:lnTo>
                  <a:lnTo>
                    <a:pt x="66965" y="747468"/>
                  </a:lnTo>
                  <a:lnTo>
                    <a:pt x="85188" y="758418"/>
                  </a:lnTo>
                  <a:lnTo>
                    <a:pt x="120766" y="765569"/>
                  </a:lnTo>
                  <a:lnTo>
                    <a:pt x="167148" y="7580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200940" y="4611703"/>
              <a:ext cx="230464" cy="526686"/>
            </a:xfrm>
            <a:custGeom>
              <a:avLst/>
              <a:gdLst/>
              <a:ahLst/>
              <a:cxnLst/>
              <a:rect l="0" t="0" r="0" b="0"/>
              <a:pathLst>
                <a:path w="230464" h="526686">
                  <a:moveTo>
                    <a:pt x="41630" y="210349"/>
                  </a:moveTo>
                  <a:lnTo>
                    <a:pt x="41630" y="262399"/>
                  </a:lnTo>
                  <a:lnTo>
                    <a:pt x="41630" y="312339"/>
                  </a:lnTo>
                  <a:lnTo>
                    <a:pt x="44749" y="363010"/>
                  </a:lnTo>
                  <a:lnTo>
                    <a:pt x="49963" y="419358"/>
                  </a:lnTo>
                  <a:lnTo>
                    <a:pt x="51507" y="469979"/>
                  </a:lnTo>
                  <a:lnTo>
                    <a:pt x="58138" y="526685"/>
                  </a:lnTo>
                  <a:lnTo>
                    <a:pt x="44432" y="467966"/>
                  </a:lnTo>
                  <a:lnTo>
                    <a:pt x="33088" y="405450"/>
                  </a:lnTo>
                  <a:lnTo>
                    <a:pt x="23088" y="348106"/>
                  </a:lnTo>
                  <a:lnTo>
                    <a:pt x="14429" y="294059"/>
                  </a:lnTo>
                  <a:lnTo>
                    <a:pt x="7791" y="235810"/>
                  </a:lnTo>
                  <a:lnTo>
                    <a:pt x="1150" y="184572"/>
                  </a:lnTo>
                  <a:lnTo>
                    <a:pt x="0" y="132131"/>
                  </a:lnTo>
                  <a:lnTo>
                    <a:pt x="5248" y="77728"/>
                  </a:lnTo>
                  <a:lnTo>
                    <a:pt x="18672" y="24925"/>
                  </a:lnTo>
                  <a:lnTo>
                    <a:pt x="29866" y="6665"/>
                  </a:lnTo>
                  <a:lnTo>
                    <a:pt x="37297" y="2030"/>
                  </a:lnTo>
                  <a:lnTo>
                    <a:pt x="54912" y="0"/>
                  </a:lnTo>
                  <a:lnTo>
                    <a:pt x="63353" y="3435"/>
                  </a:lnTo>
                  <a:lnTo>
                    <a:pt x="86411" y="25039"/>
                  </a:lnTo>
                  <a:lnTo>
                    <a:pt x="106891" y="54836"/>
                  </a:lnTo>
                  <a:lnTo>
                    <a:pt x="119718" y="92781"/>
                  </a:lnTo>
                  <a:lnTo>
                    <a:pt x="122868" y="133660"/>
                  </a:lnTo>
                  <a:lnTo>
                    <a:pt x="119460" y="161447"/>
                  </a:lnTo>
                  <a:lnTo>
                    <a:pt x="107806" y="186275"/>
                  </a:lnTo>
                  <a:lnTo>
                    <a:pt x="77318" y="225221"/>
                  </a:lnTo>
                  <a:lnTo>
                    <a:pt x="50254" y="242571"/>
                  </a:lnTo>
                  <a:lnTo>
                    <a:pt x="46209" y="242359"/>
                  </a:lnTo>
                  <a:lnTo>
                    <a:pt x="45853" y="238707"/>
                  </a:lnTo>
                  <a:lnTo>
                    <a:pt x="47954" y="232764"/>
                  </a:lnTo>
                  <a:lnTo>
                    <a:pt x="59648" y="223041"/>
                  </a:lnTo>
                  <a:lnTo>
                    <a:pt x="77714" y="215989"/>
                  </a:lnTo>
                  <a:lnTo>
                    <a:pt x="114192" y="213190"/>
                  </a:lnTo>
                  <a:lnTo>
                    <a:pt x="152297" y="220419"/>
                  </a:lnTo>
                  <a:lnTo>
                    <a:pt x="171144" y="230812"/>
                  </a:lnTo>
                  <a:lnTo>
                    <a:pt x="194908" y="255406"/>
                  </a:lnTo>
                  <a:lnTo>
                    <a:pt x="215493" y="296328"/>
                  </a:lnTo>
                  <a:lnTo>
                    <a:pt x="227704" y="348258"/>
                  </a:lnTo>
                  <a:lnTo>
                    <a:pt x="230463" y="403576"/>
                  </a:lnTo>
                  <a:lnTo>
                    <a:pt x="221482" y="431538"/>
                  </a:lnTo>
                  <a:lnTo>
                    <a:pt x="205792" y="457224"/>
                  </a:lnTo>
                  <a:lnTo>
                    <a:pt x="177228" y="483668"/>
                  </a:lnTo>
                  <a:lnTo>
                    <a:pt x="133015" y="503677"/>
                  </a:lnTo>
                  <a:lnTo>
                    <a:pt x="83743" y="5156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467525" y="4862637"/>
              <a:ext cx="139253" cy="250155"/>
            </a:xfrm>
            <a:custGeom>
              <a:avLst/>
              <a:gdLst/>
              <a:ahLst/>
              <a:cxnLst/>
              <a:rect l="0" t="0" r="0" b="0"/>
              <a:pathLst>
                <a:path w="139253" h="250155">
                  <a:moveTo>
                    <a:pt x="17200" y="159456"/>
                  </a:moveTo>
                  <a:lnTo>
                    <a:pt x="41247" y="149881"/>
                  </a:lnTo>
                  <a:lnTo>
                    <a:pt x="99202" y="111672"/>
                  </a:lnTo>
                  <a:lnTo>
                    <a:pt x="129064" y="79697"/>
                  </a:lnTo>
                  <a:lnTo>
                    <a:pt x="137107" y="58887"/>
                  </a:lnTo>
                  <a:lnTo>
                    <a:pt x="139252" y="46786"/>
                  </a:lnTo>
                  <a:lnTo>
                    <a:pt x="135396" y="27103"/>
                  </a:lnTo>
                  <a:lnTo>
                    <a:pt x="131092" y="18578"/>
                  </a:lnTo>
                  <a:lnTo>
                    <a:pt x="116952" y="5986"/>
                  </a:lnTo>
                  <a:lnTo>
                    <a:pt x="108268" y="991"/>
                  </a:lnTo>
                  <a:lnTo>
                    <a:pt x="98969" y="0"/>
                  </a:lnTo>
                  <a:lnTo>
                    <a:pt x="79278" y="5139"/>
                  </a:lnTo>
                  <a:lnTo>
                    <a:pt x="46447" y="27501"/>
                  </a:lnTo>
                  <a:lnTo>
                    <a:pt x="31758" y="40758"/>
                  </a:lnTo>
                  <a:lnTo>
                    <a:pt x="15924" y="78143"/>
                  </a:lnTo>
                  <a:lnTo>
                    <a:pt x="1264" y="135942"/>
                  </a:lnTo>
                  <a:lnTo>
                    <a:pt x="0" y="184204"/>
                  </a:lnTo>
                  <a:lnTo>
                    <a:pt x="7996" y="214129"/>
                  </a:lnTo>
                  <a:lnTo>
                    <a:pt x="15743" y="225150"/>
                  </a:lnTo>
                  <a:lnTo>
                    <a:pt x="36830" y="240516"/>
                  </a:lnTo>
                  <a:lnTo>
                    <a:pt x="75009" y="250154"/>
                  </a:lnTo>
                  <a:lnTo>
                    <a:pt x="133013" y="243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680587" y="4893782"/>
              <a:ext cx="130522" cy="275711"/>
            </a:xfrm>
            <a:custGeom>
              <a:avLst/>
              <a:gdLst/>
              <a:ahLst/>
              <a:cxnLst/>
              <a:rect l="0" t="0" r="0" b="0"/>
              <a:pathLst>
                <a:path w="130522" h="275711">
                  <a:moveTo>
                    <a:pt x="130521" y="33554"/>
                  </a:moveTo>
                  <a:lnTo>
                    <a:pt x="124932" y="16787"/>
                  </a:lnTo>
                  <a:lnTo>
                    <a:pt x="112830" y="5435"/>
                  </a:lnTo>
                  <a:lnTo>
                    <a:pt x="104689" y="770"/>
                  </a:lnTo>
                  <a:lnTo>
                    <a:pt x="96922" y="0"/>
                  </a:lnTo>
                  <a:lnTo>
                    <a:pt x="82053" y="5384"/>
                  </a:lnTo>
                  <a:lnTo>
                    <a:pt x="54939" y="27157"/>
                  </a:lnTo>
                  <a:lnTo>
                    <a:pt x="30268" y="61425"/>
                  </a:lnTo>
                  <a:lnTo>
                    <a:pt x="9376" y="116095"/>
                  </a:lnTo>
                  <a:lnTo>
                    <a:pt x="0" y="162646"/>
                  </a:lnTo>
                  <a:lnTo>
                    <a:pt x="1542" y="188025"/>
                  </a:lnTo>
                  <a:lnTo>
                    <a:pt x="14576" y="222043"/>
                  </a:lnTo>
                  <a:lnTo>
                    <a:pt x="33256" y="248760"/>
                  </a:lnTo>
                  <a:lnTo>
                    <a:pt x="59198" y="265905"/>
                  </a:lnTo>
                  <a:lnTo>
                    <a:pt x="88407" y="2757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861709" y="4947762"/>
              <a:ext cx="244198" cy="253316"/>
            </a:xfrm>
            <a:custGeom>
              <a:avLst/>
              <a:gdLst/>
              <a:ahLst/>
              <a:cxnLst/>
              <a:rect l="0" t="0" r="0" b="0"/>
              <a:pathLst>
                <a:path w="244198" h="253316">
                  <a:moveTo>
                    <a:pt x="138912" y="74331"/>
                  </a:moveTo>
                  <a:lnTo>
                    <a:pt x="138913" y="51974"/>
                  </a:lnTo>
                  <a:lnTo>
                    <a:pt x="132673" y="34759"/>
                  </a:lnTo>
                  <a:lnTo>
                    <a:pt x="109604" y="4643"/>
                  </a:lnTo>
                  <a:lnTo>
                    <a:pt x="100656" y="966"/>
                  </a:lnTo>
                  <a:lnTo>
                    <a:pt x="78236" y="0"/>
                  </a:lnTo>
                  <a:lnTo>
                    <a:pt x="44895" y="11623"/>
                  </a:lnTo>
                  <a:lnTo>
                    <a:pt x="26547" y="29693"/>
                  </a:lnTo>
                  <a:lnTo>
                    <a:pt x="11763" y="54492"/>
                  </a:lnTo>
                  <a:lnTo>
                    <a:pt x="1293" y="85011"/>
                  </a:lnTo>
                  <a:lnTo>
                    <a:pt x="0" y="135077"/>
                  </a:lnTo>
                  <a:lnTo>
                    <a:pt x="1437" y="186956"/>
                  </a:lnTo>
                  <a:lnTo>
                    <a:pt x="8012" y="212514"/>
                  </a:lnTo>
                  <a:lnTo>
                    <a:pt x="31297" y="247985"/>
                  </a:lnTo>
                  <a:lnTo>
                    <a:pt x="39093" y="250932"/>
                  </a:lnTo>
                  <a:lnTo>
                    <a:pt x="47800" y="250557"/>
                  </a:lnTo>
                  <a:lnTo>
                    <a:pt x="65663" y="243900"/>
                  </a:lnTo>
                  <a:lnTo>
                    <a:pt x="88873" y="225829"/>
                  </a:lnTo>
                  <a:lnTo>
                    <a:pt x="130644" y="168523"/>
                  </a:lnTo>
                  <a:lnTo>
                    <a:pt x="143351" y="136165"/>
                  </a:lnTo>
                  <a:lnTo>
                    <a:pt x="147637" y="107990"/>
                  </a:lnTo>
                  <a:lnTo>
                    <a:pt x="158858" y="166593"/>
                  </a:lnTo>
                  <a:lnTo>
                    <a:pt x="176928" y="199933"/>
                  </a:lnTo>
                  <a:lnTo>
                    <a:pt x="203988" y="229700"/>
                  </a:lnTo>
                  <a:lnTo>
                    <a:pt x="244197" y="2533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095378" y="4948394"/>
              <a:ext cx="187666" cy="221519"/>
            </a:xfrm>
            <a:custGeom>
              <a:avLst/>
              <a:gdLst/>
              <a:ahLst/>
              <a:cxnLst/>
              <a:rect l="0" t="0" r="0" b="0"/>
              <a:pathLst>
                <a:path w="187666" h="221519">
                  <a:moveTo>
                    <a:pt x="0" y="21056"/>
                  </a:moveTo>
                  <a:lnTo>
                    <a:pt x="5589" y="79673"/>
                  </a:lnTo>
                  <a:lnTo>
                    <a:pt x="26364" y="133848"/>
                  </a:lnTo>
                  <a:lnTo>
                    <a:pt x="59898" y="192436"/>
                  </a:lnTo>
                  <a:lnTo>
                    <a:pt x="80788" y="216375"/>
                  </a:lnTo>
                  <a:lnTo>
                    <a:pt x="90124" y="220289"/>
                  </a:lnTo>
                  <a:lnTo>
                    <a:pt x="112975" y="221518"/>
                  </a:lnTo>
                  <a:lnTo>
                    <a:pt x="132489" y="215046"/>
                  </a:lnTo>
                  <a:lnTo>
                    <a:pt x="148961" y="203200"/>
                  </a:lnTo>
                  <a:lnTo>
                    <a:pt x="164081" y="186237"/>
                  </a:lnTo>
                  <a:lnTo>
                    <a:pt x="180158" y="145778"/>
                  </a:lnTo>
                  <a:lnTo>
                    <a:pt x="187665" y="88110"/>
                  </a:lnTo>
                  <a:lnTo>
                    <a:pt x="186626" y="46903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357882" y="4924564"/>
              <a:ext cx="169765" cy="232037"/>
            </a:xfrm>
            <a:custGeom>
              <a:avLst/>
              <a:gdLst/>
              <a:ahLst/>
              <a:cxnLst/>
              <a:rect l="0" t="0" r="0" b="0"/>
              <a:pathLst>
                <a:path w="169765" h="232037">
                  <a:moveTo>
                    <a:pt x="127050" y="13301"/>
                  </a:moveTo>
                  <a:lnTo>
                    <a:pt x="115872" y="2123"/>
                  </a:lnTo>
                  <a:lnTo>
                    <a:pt x="107900" y="0"/>
                  </a:lnTo>
                  <a:lnTo>
                    <a:pt x="75492" y="2601"/>
                  </a:lnTo>
                  <a:lnTo>
                    <a:pt x="43144" y="11950"/>
                  </a:lnTo>
                  <a:lnTo>
                    <a:pt x="21908" y="22839"/>
                  </a:lnTo>
                  <a:lnTo>
                    <a:pt x="7011" y="38597"/>
                  </a:lnTo>
                  <a:lnTo>
                    <a:pt x="1401" y="47713"/>
                  </a:lnTo>
                  <a:lnTo>
                    <a:pt x="0" y="56129"/>
                  </a:lnTo>
                  <a:lnTo>
                    <a:pt x="1406" y="64080"/>
                  </a:lnTo>
                  <a:lnTo>
                    <a:pt x="4683" y="71720"/>
                  </a:lnTo>
                  <a:lnTo>
                    <a:pt x="17683" y="83329"/>
                  </a:lnTo>
                  <a:lnTo>
                    <a:pt x="74973" y="107735"/>
                  </a:lnTo>
                  <a:lnTo>
                    <a:pt x="125955" y="126732"/>
                  </a:lnTo>
                  <a:lnTo>
                    <a:pt x="165048" y="157801"/>
                  </a:lnTo>
                  <a:lnTo>
                    <a:pt x="168760" y="165786"/>
                  </a:lnTo>
                  <a:lnTo>
                    <a:pt x="169764" y="184017"/>
                  </a:lnTo>
                  <a:lnTo>
                    <a:pt x="158164" y="214012"/>
                  </a:lnTo>
                  <a:lnTo>
                    <a:pt x="150132" y="220808"/>
                  </a:lnTo>
                  <a:lnTo>
                    <a:pt x="128730" y="228359"/>
                  </a:lnTo>
                  <a:lnTo>
                    <a:pt x="79202" y="232036"/>
                  </a:lnTo>
                  <a:lnTo>
                    <a:pt x="42822" y="223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516518" y="4935144"/>
              <a:ext cx="179282" cy="238336"/>
            </a:xfrm>
            <a:custGeom>
              <a:avLst/>
              <a:gdLst/>
              <a:ahLst/>
              <a:cxnLst/>
              <a:rect l="0" t="0" r="0" b="0"/>
              <a:pathLst>
                <a:path w="179282" h="238336">
                  <a:moveTo>
                    <a:pt x="0" y="150120"/>
                  </a:moveTo>
                  <a:lnTo>
                    <a:pt x="24046" y="140545"/>
                  </a:lnTo>
                  <a:lnTo>
                    <a:pt x="65182" y="116306"/>
                  </a:lnTo>
                  <a:lnTo>
                    <a:pt x="112958" y="94526"/>
                  </a:lnTo>
                  <a:lnTo>
                    <a:pt x="173844" y="48171"/>
                  </a:lnTo>
                  <a:lnTo>
                    <a:pt x="177897" y="40041"/>
                  </a:lnTo>
                  <a:lnTo>
                    <a:pt x="179281" y="21647"/>
                  </a:lnTo>
                  <a:lnTo>
                    <a:pt x="175672" y="14169"/>
                  </a:lnTo>
                  <a:lnTo>
                    <a:pt x="162304" y="2740"/>
                  </a:lnTo>
                  <a:lnTo>
                    <a:pt x="141545" y="0"/>
                  </a:lnTo>
                  <a:lnTo>
                    <a:pt x="95680" y="7773"/>
                  </a:lnTo>
                  <a:lnTo>
                    <a:pt x="77230" y="20174"/>
                  </a:lnTo>
                  <a:lnTo>
                    <a:pt x="46321" y="56731"/>
                  </a:lnTo>
                  <a:lnTo>
                    <a:pt x="30362" y="87354"/>
                  </a:lnTo>
                  <a:lnTo>
                    <a:pt x="23814" y="124244"/>
                  </a:lnTo>
                  <a:lnTo>
                    <a:pt x="27463" y="159221"/>
                  </a:lnTo>
                  <a:lnTo>
                    <a:pt x="35992" y="177952"/>
                  </a:lnTo>
                  <a:lnTo>
                    <a:pt x="48752" y="194075"/>
                  </a:lnTo>
                  <a:lnTo>
                    <a:pt x="75666" y="215136"/>
                  </a:lnTo>
                  <a:lnTo>
                    <a:pt x="126601" y="237176"/>
                  </a:lnTo>
                  <a:lnTo>
                    <a:pt x="147514" y="238335"/>
                  </a:lnTo>
                  <a:lnTo>
                    <a:pt x="178984" y="2343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043232" y="4769409"/>
              <a:ext cx="20769" cy="400084"/>
            </a:xfrm>
            <a:custGeom>
              <a:avLst/>
              <a:gdLst/>
              <a:ahLst/>
              <a:cxnLst/>
              <a:rect l="0" t="0" r="0" b="0"/>
              <a:pathLst>
                <a:path w="20769" h="400084">
                  <a:moveTo>
                    <a:pt x="10239" y="0"/>
                  </a:moveTo>
                  <a:lnTo>
                    <a:pt x="1906" y="48931"/>
                  </a:lnTo>
                  <a:lnTo>
                    <a:pt x="361" y="103015"/>
                  </a:lnTo>
                  <a:lnTo>
                    <a:pt x="0" y="146390"/>
                  </a:lnTo>
                  <a:lnTo>
                    <a:pt x="966" y="206762"/>
                  </a:lnTo>
                  <a:lnTo>
                    <a:pt x="8061" y="269739"/>
                  </a:lnTo>
                  <a:lnTo>
                    <a:pt x="9594" y="322078"/>
                  </a:lnTo>
                  <a:lnTo>
                    <a:pt x="17390" y="384091"/>
                  </a:lnTo>
                  <a:lnTo>
                    <a:pt x="20768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885015" y="4916808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294798" y="0"/>
                  </a:moveTo>
                  <a:lnTo>
                    <a:pt x="240654" y="3119"/>
                  </a:lnTo>
                  <a:lnTo>
                    <a:pt x="193358" y="8333"/>
                  </a:lnTo>
                  <a:lnTo>
                    <a:pt x="138010" y="12998"/>
                  </a:lnTo>
                  <a:lnTo>
                    <a:pt x="87685" y="18669"/>
                  </a:lnTo>
                  <a:lnTo>
                    <a:pt x="28759" y="2058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221927" y="4727295"/>
              <a:ext cx="347441" cy="406919"/>
            </a:xfrm>
            <a:custGeom>
              <a:avLst/>
              <a:gdLst/>
              <a:ahLst/>
              <a:cxnLst/>
              <a:rect l="0" t="0" r="0" b="0"/>
              <a:pathLst>
                <a:path w="347441" h="406919">
                  <a:moveTo>
                    <a:pt x="0" y="0"/>
                  </a:moveTo>
                  <a:lnTo>
                    <a:pt x="3120" y="55170"/>
                  </a:lnTo>
                  <a:lnTo>
                    <a:pt x="8333" y="110324"/>
                  </a:lnTo>
                  <a:lnTo>
                    <a:pt x="10095" y="170881"/>
                  </a:lnTo>
                  <a:lnTo>
                    <a:pt x="17678" y="227903"/>
                  </a:lnTo>
                  <a:lnTo>
                    <a:pt x="23509" y="281107"/>
                  </a:lnTo>
                  <a:lnTo>
                    <a:pt x="29990" y="342526"/>
                  </a:lnTo>
                  <a:lnTo>
                    <a:pt x="31271" y="394909"/>
                  </a:lnTo>
                  <a:lnTo>
                    <a:pt x="31544" y="345185"/>
                  </a:lnTo>
                  <a:lnTo>
                    <a:pt x="39983" y="289196"/>
                  </a:lnTo>
                  <a:lnTo>
                    <a:pt x="50711" y="255314"/>
                  </a:lnTo>
                  <a:lnTo>
                    <a:pt x="61923" y="237865"/>
                  </a:lnTo>
                  <a:lnTo>
                    <a:pt x="69358" y="233446"/>
                  </a:lnTo>
                  <a:lnTo>
                    <a:pt x="86978" y="231655"/>
                  </a:lnTo>
                  <a:lnTo>
                    <a:pt x="95420" y="235155"/>
                  </a:lnTo>
                  <a:lnTo>
                    <a:pt x="111039" y="248403"/>
                  </a:lnTo>
                  <a:lnTo>
                    <a:pt x="127397" y="275592"/>
                  </a:lnTo>
                  <a:lnTo>
                    <a:pt x="147076" y="334961"/>
                  </a:lnTo>
                  <a:lnTo>
                    <a:pt x="154712" y="371039"/>
                  </a:lnTo>
                  <a:lnTo>
                    <a:pt x="155784" y="384230"/>
                  </a:lnTo>
                  <a:lnTo>
                    <a:pt x="157669" y="387174"/>
                  </a:lnTo>
                  <a:lnTo>
                    <a:pt x="160095" y="383288"/>
                  </a:lnTo>
                  <a:lnTo>
                    <a:pt x="177983" y="346203"/>
                  </a:lnTo>
                  <a:lnTo>
                    <a:pt x="197275" y="321077"/>
                  </a:lnTo>
                  <a:lnTo>
                    <a:pt x="258955" y="286466"/>
                  </a:lnTo>
                  <a:lnTo>
                    <a:pt x="293536" y="266333"/>
                  </a:lnTo>
                  <a:lnTo>
                    <a:pt x="309055" y="249391"/>
                  </a:lnTo>
                  <a:lnTo>
                    <a:pt x="314831" y="239960"/>
                  </a:lnTo>
                  <a:lnTo>
                    <a:pt x="316342" y="230164"/>
                  </a:lnTo>
                  <a:lnTo>
                    <a:pt x="311782" y="209919"/>
                  </a:lnTo>
                  <a:lnTo>
                    <a:pt x="306121" y="201947"/>
                  </a:lnTo>
                  <a:lnTo>
                    <a:pt x="290472" y="189970"/>
                  </a:lnTo>
                  <a:lnTo>
                    <a:pt x="268699" y="186987"/>
                  </a:lnTo>
                  <a:lnTo>
                    <a:pt x="244594" y="190730"/>
                  </a:lnTo>
                  <a:lnTo>
                    <a:pt x="222182" y="200192"/>
                  </a:lnTo>
                  <a:lnTo>
                    <a:pt x="206762" y="218436"/>
                  </a:lnTo>
                  <a:lnTo>
                    <a:pt x="183379" y="274560"/>
                  </a:lnTo>
                  <a:lnTo>
                    <a:pt x="174567" y="312459"/>
                  </a:lnTo>
                  <a:lnTo>
                    <a:pt x="176242" y="335402"/>
                  </a:lnTo>
                  <a:lnTo>
                    <a:pt x="189351" y="373639"/>
                  </a:lnTo>
                  <a:lnTo>
                    <a:pt x="204648" y="391450"/>
                  </a:lnTo>
                  <a:lnTo>
                    <a:pt x="213641" y="397837"/>
                  </a:lnTo>
                  <a:lnTo>
                    <a:pt x="236112" y="404934"/>
                  </a:lnTo>
                  <a:lnTo>
                    <a:pt x="261696" y="406918"/>
                  </a:lnTo>
                  <a:lnTo>
                    <a:pt x="301238" y="400288"/>
                  </a:lnTo>
                  <a:lnTo>
                    <a:pt x="34744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895751" y="4955728"/>
              <a:ext cx="192347" cy="496746"/>
            </a:xfrm>
            <a:custGeom>
              <a:avLst/>
              <a:gdLst/>
              <a:ahLst/>
              <a:cxnLst/>
              <a:rect l="0" t="0" r="0" b="0"/>
              <a:pathLst>
                <a:path w="192347" h="496746">
                  <a:moveTo>
                    <a:pt x="0" y="150593"/>
                  </a:moveTo>
                  <a:lnTo>
                    <a:pt x="7236" y="178149"/>
                  </a:lnTo>
                  <a:lnTo>
                    <a:pt x="12998" y="234372"/>
                  </a:lnTo>
                  <a:lnTo>
                    <a:pt x="21789" y="286160"/>
                  </a:lnTo>
                  <a:lnTo>
                    <a:pt x="28682" y="344009"/>
                  </a:lnTo>
                  <a:lnTo>
                    <a:pt x="36601" y="399888"/>
                  </a:lnTo>
                  <a:lnTo>
                    <a:pt x="48261" y="460363"/>
                  </a:lnTo>
                  <a:lnTo>
                    <a:pt x="50175" y="496100"/>
                  </a:lnTo>
                  <a:lnTo>
                    <a:pt x="48658" y="496745"/>
                  </a:lnTo>
                  <a:lnTo>
                    <a:pt x="46476" y="493664"/>
                  </a:lnTo>
                  <a:lnTo>
                    <a:pt x="35740" y="440628"/>
                  </a:lnTo>
                  <a:lnTo>
                    <a:pt x="29286" y="385785"/>
                  </a:lnTo>
                  <a:lnTo>
                    <a:pt x="17094" y="335221"/>
                  </a:lnTo>
                  <a:lnTo>
                    <a:pt x="6885" y="282896"/>
                  </a:lnTo>
                  <a:lnTo>
                    <a:pt x="2040" y="222939"/>
                  </a:lnTo>
                  <a:lnTo>
                    <a:pt x="604" y="166310"/>
                  </a:lnTo>
                  <a:lnTo>
                    <a:pt x="8525" y="103178"/>
                  </a:lnTo>
                  <a:lnTo>
                    <a:pt x="19164" y="62195"/>
                  </a:lnTo>
                  <a:lnTo>
                    <a:pt x="43127" y="26200"/>
                  </a:lnTo>
                  <a:lnTo>
                    <a:pt x="49808" y="18531"/>
                  </a:lnTo>
                  <a:lnTo>
                    <a:pt x="81568" y="2149"/>
                  </a:lnTo>
                  <a:lnTo>
                    <a:pt x="104103" y="0"/>
                  </a:lnTo>
                  <a:lnTo>
                    <a:pt x="124647" y="4114"/>
                  </a:lnTo>
                  <a:lnTo>
                    <a:pt x="149367" y="19584"/>
                  </a:lnTo>
                  <a:lnTo>
                    <a:pt x="164261" y="32315"/>
                  </a:lnTo>
                  <a:lnTo>
                    <a:pt x="180211" y="63815"/>
                  </a:lnTo>
                  <a:lnTo>
                    <a:pt x="192346" y="97195"/>
                  </a:lnTo>
                  <a:lnTo>
                    <a:pt x="190382" y="118671"/>
                  </a:lnTo>
                  <a:lnTo>
                    <a:pt x="186583" y="129312"/>
                  </a:lnTo>
                  <a:lnTo>
                    <a:pt x="179371" y="136406"/>
                  </a:lnTo>
                  <a:lnTo>
                    <a:pt x="158879" y="144287"/>
                  </a:lnTo>
                  <a:lnTo>
                    <a:pt x="121035" y="143135"/>
                  </a:lnTo>
                  <a:lnTo>
                    <a:pt x="66978" y="129016"/>
                  </a:lnTo>
                  <a:lnTo>
                    <a:pt x="42114" y="1190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169492" y="4643067"/>
              <a:ext cx="42114" cy="505369"/>
            </a:xfrm>
            <a:custGeom>
              <a:avLst/>
              <a:gdLst/>
              <a:ahLst/>
              <a:cxnLst/>
              <a:rect l="0" t="0" r="0" b="0"/>
              <a:pathLst>
                <a:path w="42114" h="505369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2997" y="165890"/>
                  </a:lnTo>
                  <a:lnTo>
                    <a:pt x="19464" y="215653"/>
                  </a:lnTo>
                  <a:lnTo>
                    <a:pt x="26174" y="267838"/>
                  </a:lnTo>
                  <a:lnTo>
                    <a:pt x="29982" y="316576"/>
                  </a:lnTo>
                  <a:lnTo>
                    <a:pt x="31110" y="371831"/>
                  </a:lnTo>
                  <a:lnTo>
                    <a:pt x="31444" y="427067"/>
                  </a:lnTo>
                  <a:lnTo>
                    <a:pt x="39900" y="486608"/>
                  </a:lnTo>
                  <a:lnTo>
                    <a:pt x="42113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306362" y="4916808"/>
              <a:ext cx="155720" cy="200640"/>
            </a:xfrm>
            <a:custGeom>
              <a:avLst/>
              <a:gdLst/>
              <a:ahLst/>
              <a:cxnLst/>
              <a:rect l="0" t="0" r="0" b="0"/>
              <a:pathLst>
                <a:path w="155720" h="200640">
                  <a:moveTo>
                    <a:pt x="0" y="0"/>
                  </a:moveTo>
                  <a:lnTo>
                    <a:pt x="3120" y="42692"/>
                  </a:lnTo>
                  <a:lnTo>
                    <a:pt x="21331" y="105336"/>
                  </a:lnTo>
                  <a:lnTo>
                    <a:pt x="39811" y="156764"/>
                  </a:lnTo>
                  <a:lnTo>
                    <a:pt x="70811" y="195917"/>
                  </a:lnTo>
                  <a:lnTo>
                    <a:pt x="79963" y="199631"/>
                  </a:lnTo>
                  <a:lnTo>
                    <a:pt x="102610" y="200639"/>
                  </a:lnTo>
                  <a:lnTo>
                    <a:pt x="111691" y="196931"/>
                  </a:lnTo>
                  <a:lnTo>
                    <a:pt x="124899" y="183451"/>
                  </a:lnTo>
                  <a:lnTo>
                    <a:pt x="150474" y="125810"/>
                  </a:lnTo>
                  <a:lnTo>
                    <a:pt x="155719" y="89010"/>
                  </a:lnTo>
                  <a:lnTo>
                    <a:pt x="149304" y="38454"/>
                  </a:lnTo>
                  <a:lnTo>
                    <a:pt x="147399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538648" y="4861167"/>
              <a:ext cx="115155" cy="276006"/>
            </a:xfrm>
            <a:custGeom>
              <a:avLst/>
              <a:gdLst/>
              <a:ahLst/>
              <a:cxnLst/>
              <a:rect l="0" t="0" r="0" b="0"/>
              <a:pathLst>
                <a:path w="115155" h="276006">
                  <a:moveTo>
                    <a:pt x="9869" y="97755"/>
                  </a:moveTo>
                  <a:lnTo>
                    <a:pt x="28998" y="160035"/>
                  </a:lnTo>
                  <a:lnTo>
                    <a:pt x="49869" y="214086"/>
                  </a:lnTo>
                  <a:lnTo>
                    <a:pt x="60015" y="269822"/>
                  </a:lnTo>
                  <a:lnTo>
                    <a:pt x="58508" y="275638"/>
                  </a:lnTo>
                  <a:lnTo>
                    <a:pt x="55163" y="276005"/>
                  </a:lnTo>
                  <a:lnTo>
                    <a:pt x="50594" y="272740"/>
                  </a:lnTo>
                  <a:lnTo>
                    <a:pt x="32984" y="245789"/>
                  </a:lnTo>
                  <a:lnTo>
                    <a:pt x="10602" y="184262"/>
                  </a:lnTo>
                  <a:lnTo>
                    <a:pt x="2678" y="144834"/>
                  </a:lnTo>
                  <a:lnTo>
                    <a:pt x="0" y="84698"/>
                  </a:lnTo>
                  <a:lnTo>
                    <a:pt x="5873" y="59197"/>
                  </a:lnTo>
                  <a:lnTo>
                    <a:pt x="22333" y="28229"/>
                  </a:lnTo>
                  <a:lnTo>
                    <a:pt x="36466" y="13042"/>
                  </a:lnTo>
                  <a:lnTo>
                    <a:pt x="54445" y="2393"/>
                  </a:lnTo>
                  <a:lnTo>
                    <a:pt x="77254" y="0"/>
                  </a:lnTo>
                  <a:lnTo>
                    <a:pt x="115154" y="29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698995" y="4936130"/>
              <a:ext cx="239078" cy="212306"/>
            </a:xfrm>
            <a:custGeom>
              <a:avLst/>
              <a:gdLst/>
              <a:ahLst/>
              <a:cxnLst/>
              <a:rect l="0" t="0" r="0" b="0"/>
              <a:pathLst>
                <a:path w="239078" h="212306">
                  <a:moveTo>
                    <a:pt x="144320" y="96491"/>
                  </a:moveTo>
                  <a:lnTo>
                    <a:pt x="144320" y="74135"/>
                  </a:lnTo>
                  <a:lnTo>
                    <a:pt x="134961" y="53800"/>
                  </a:lnTo>
                  <a:lnTo>
                    <a:pt x="105947" y="17739"/>
                  </a:lnTo>
                  <a:lnTo>
                    <a:pt x="79138" y="888"/>
                  </a:lnTo>
                  <a:lnTo>
                    <a:pt x="69280" y="0"/>
                  </a:lnTo>
                  <a:lnTo>
                    <a:pt x="48968" y="5253"/>
                  </a:lnTo>
                  <a:lnTo>
                    <a:pt x="23391" y="21365"/>
                  </a:lnTo>
                  <a:lnTo>
                    <a:pt x="11416" y="40485"/>
                  </a:lnTo>
                  <a:lnTo>
                    <a:pt x="3363" y="66920"/>
                  </a:lnTo>
                  <a:lnTo>
                    <a:pt x="0" y="117755"/>
                  </a:lnTo>
                  <a:lnTo>
                    <a:pt x="7062" y="156604"/>
                  </a:lnTo>
                  <a:lnTo>
                    <a:pt x="17416" y="179360"/>
                  </a:lnTo>
                  <a:lnTo>
                    <a:pt x="32936" y="194933"/>
                  </a:lnTo>
                  <a:lnTo>
                    <a:pt x="41988" y="200724"/>
                  </a:lnTo>
                  <a:lnTo>
                    <a:pt x="52702" y="202244"/>
                  </a:lnTo>
                  <a:lnTo>
                    <a:pt x="77085" y="197695"/>
                  </a:lnTo>
                  <a:lnTo>
                    <a:pt x="86629" y="192036"/>
                  </a:lnTo>
                  <a:lnTo>
                    <a:pt x="100352" y="176390"/>
                  </a:lnTo>
                  <a:lnTo>
                    <a:pt x="120244" y="142262"/>
                  </a:lnTo>
                  <a:lnTo>
                    <a:pt x="132285" y="98167"/>
                  </a:lnTo>
                  <a:lnTo>
                    <a:pt x="135127" y="99948"/>
                  </a:lnTo>
                  <a:lnTo>
                    <a:pt x="166419" y="158695"/>
                  </a:lnTo>
                  <a:lnTo>
                    <a:pt x="181048" y="179120"/>
                  </a:lnTo>
                  <a:lnTo>
                    <a:pt x="207846" y="201432"/>
                  </a:lnTo>
                  <a:lnTo>
                    <a:pt x="239077" y="2123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953063" y="4674653"/>
              <a:ext cx="37653" cy="484311"/>
            </a:xfrm>
            <a:custGeom>
              <a:avLst/>
              <a:gdLst/>
              <a:ahLst/>
              <a:cxnLst/>
              <a:rect l="0" t="0" r="0" b="0"/>
              <a:pathLst>
                <a:path w="37653" h="484311">
                  <a:moveTo>
                    <a:pt x="6066" y="0"/>
                  </a:moveTo>
                  <a:lnTo>
                    <a:pt x="2947" y="42691"/>
                  </a:lnTo>
                  <a:lnTo>
                    <a:pt x="0" y="66937"/>
                  </a:lnTo>
                  <a:lnTo>
                    <a:pt x="3749" y="117709"/>
                  </a:lnTo>
                  <a:lnTo>
                    <a:pt x="5609" y="177972"/>
                  </a:lnTo>
                  <a:lnTo>
                    <a:pt x="11565" y="234936"/>
                  </a:lnTo>
                  <a:lnTo>
                    <a:pt x="16771" y="294758"/>
                  </a:lnTo>
                  <a:lnTo>
                    <a:pt x="23536" y="356267"/>
                  </a:lnTo>
                  <a:lnTo>
                    <a:pt x="27230" y="411407"/>
                  </a:lnTo>
                  <a:lnTo>
                    <a:pt x="35246" y="463194"/>
                  </a:lnTo>
                  <a:lnTo>
                    <a:pt x="37652" y="4843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382118" y="5005975"/>
              <a:ext cx="163734" cy="250759"/>
            </a:xfrm>
            <a:custGeom>
              <a:avLst/>
              <a:gdLst/>
              <a:ahLst/>
              <a:cxnLst/>
              <a:rect l="0" t="0" r="0" b="0"/>
              <a:pathLst>
                <a:path w="163734" h="250759">
                  <a:moveTo>
                    <a:pt x="124492" y="5590"/>
                  </a:moveTo>
                  <a:lnTo>
                    <a:pt x="107725" y="0"/>
                  </a:lnTo>
                  <a:lnTo>
                    <a:pt x="74941" y="2114"/>
                  </a:lnTo>
                  <a:lnTo>
                    <a:pt x="55286" y="13403"/>
                  </a:lnTo>
                  <a:lnTo>
                    <a:pt x="23605" y="49247"/>
                  </a:lnTo>
                  <a:lnTo>
                    <a:pt x="7512" y="85336"/>
                  </a:lnTo>
                  <a:lnTo>
                    <a:pt x="0" y="139452"/>
                  </a:lnTo>
                  <a:lnTo>
                    <a:pt x="1038" y="180043"/>
                  </a:lnTo>
                  <a:lnTo>
                    <a:pt x="15124" y="213647"/>
                  </a:lnTo>
                  <a:lnTo>
                    <a:pt x="27531" y="231030"/>
                  </a:lnTo>
                  <a:lnTo>
                    <a:pt x="43964" y="243436"/>
                  </a:lnTo>
                  <a:lnTo>
                    <a:pt x="53260" y="248382"/>
                  </a:lnTo>
                  <a:lnTo>
                    <a:pt x="72947" y="250758"/>
                  </a:lnTo>
                  <a:lnTo>
                    <a:pt x="93395" y="246744"/>
                  </a:lnTo>
                  <a:lnTo>
                    <a:pt x="114181" y="237161"/>
                  </a:lnTo>
                  <a:lnTo>
                    <a:pt x="140024" y="213023"/>
                  </a:lnTo>
                  <a:lnTo>
                    <a:pt x="156910" y="183645"/>
                  </a:lnTo>
                  <a:lnTo>
                    <a:pt x="163733" y="147124"/>
                  </a:lnTo>
                  <a:lnTo>
                    <a:pt x="160166" y="106667"/>
                  </a:lnTo>
                  <a:lnTo>
                    <a:pt x="151656" y="85218"/>
                  </a:lnTo>
                  <a:lnTo>
                    <a:pt x="124492" y="477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551281" y="4775263"/>
              <a:ext cx="113258" cy="436344"/>
            </a:xfrm>
            <a:custGeom>
              <a:avLst/>
              <a:gdLst/>
              <a:ahLst/>
              <a:cxnLst/>
              <a:rect l="0" t="0" r="0" b="0"/>
              <a:pathLst>
                <a:path w="113258" h="436344">
                  <a:moveTo>
                    <a:pt x="81672" y="436343"/>
                  </a:moveTo>
                  <a:lnTo>
                    <a:pt x="63713" y="372893"/>
                  </a:lnTo>
                  <a:lnTo>
                    <a:pt x="50005" y="314799"/>
                  </a:lnTo>
                  <a:lnTo>
                    <a:pt x="32528" y="255651"/>
                  </a:lnTo>
                  <a:lnTo>
                    <a:pt x="18499" y="198703"/>
                  </a:lnTo>
                  <a:lnTo>
                    <a:pt x="4463" y="141787"/>
                  </a:lnTo>
                  <a:lnTo>
                    <a:pt x="0" y="81455"/>
                  </a:lnTo>
                  <a:lnTo>
                    <a:pt x="7430" y="35093"/>
                  </a:lnTo>
                  <a:lnTo>
                    <a:pt x="17870" y="13905"/>
                  </a:lnTo>
                  <a:lnTo>
                    <a:pt x="26270" y="7318"/>
                  </a:lnTo>
                  <a:lnTo>
                    <a:pt x="48080" y="0"/>
                  </a:lnTo>
                  <a:lnTo>
                    <a:pt x="81078" y="1470"/>
                  </a:lnTo>
                  <a:lnTo>
                    <a:pt x="113257" y="152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538197" y="4969450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3" y="0"/>
                  </a:lnTo>
                  <a:lnTo>
                    <a:pt x="24776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977551" y="4913473"/>
              <a:ext cx="160771" cy="301793"/>
            </a:xfrm>
            <a:custGeom>
              <a:avLst/>
              <a:gdLst/>
              <a:ahLst/>
              <a:cxnLst/>
              <a:rect l="0" t="0" r="0" b="0"/>
              <a:pathLst>
                <a:path w="160771" h="301793">
                  <a:moveTo>
                    <a:pt x="160770" y="55977"/>
                  </a:moveTo>
                  <a:lnTo>
                    <a:pt x="155181" y="39210"/>
                  </a:lnTo>
                  <a:lnTo>
                    <a:pt x="143077" y="24739"/>
                  </a:lnTo>
                  <a:lnTo>
                    <a:pt x="116533" y="6557"/>
                  </a:lnTo>
                  <a:lnTo>
                    <a:pt x="106712" y="1974"/>
                  </a:lnTo>
                  <a:lnTo>
                    <a:pt x="86442" y="0"/>
                  </a:lnTo>
                  <a:lnTo>
                    <a:pt x="76123" y="1112"/>
                  </a:lnTo>
                  <a:lnTo>
                    <a:pt x="58418" y="11706"/>
                  </a:lnTo>
                  <a:lnTo>
                    <a:pt x="35297" y="40520"/>
                  </a:lnTo>
                  <a:lnTo>
                    <a:pt x="16748" y="81813"/>
                  </a:lnTo>
                  <a:lnTo>
                    <a:pt x="0" y="142579"/>
                  </a:lnTo>
                  <a:lnTo>
                    <a:pt x="181" y="185492"/>
                  </a:lnTo>
                  <a:lnTo>
                    <a:pt x="19128" y="240745"/>
                  </a:lnTo>
                  <a:lnTo>
                    <a:pt x="31917" y="264438"/>
                  </a:lnTo>
                  <a:lnTo>
                    <a:pt x="48520" y="280428"/>
                  </a:lnTo>
                  <a:lnTo>
                    <a:pt x="87775" y="300225"/>
                  </a:lnTo>
                  <a:lnTo>
                    <a:pt x="111560" y="301792"/>
                  </a:lnTo>
                  <a:lnTo>
                    <a:pt x="133049" y="298589"/>
                  </a:lnTo>
                  <a:lnTo>
                    <a:pt x="138780" y="296098"/>
                  </a:lnTo>
                  <a:lnTo>
                    <a:pt x="150241" y="2876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212671" y="4727295"/>
              <a:ext cx="178335" cy="452727"/>
            </a:xfrm>
            <a:custGeom>
              <a:avLst/>
              <a:gdLst/>
              <a:ahLst/>
              <a:cxnLst/>
              <a:rect l="0" t="0" r="0" b="0"/>
              <a:pathLst>
                <a:path w="178335" h="452727">
                  <a:moveTo>
                    <a:pt x="9878" y="0"/>
                  </a:moveTo>
                  <a:lnTo>
                    <a:pt x="1545" y="60384"/>
                  </a:lnTo>
                  <a:lnTo>
                    <a:pt x="0" y="111868"/>
                  </a:lnTo>
                  <a:lnTo>
                    <a:pt x="5067" y="171186"/>
                  </a:lnTo>
                  <a:lnTo>
                    <a:pt x="10098" y="229133"/>
                  </a:lnTo>
                  <a:lnTo>
                    <a:pt x="18024" y="292573"/>
                  </a:lnTo>
                  <a:lnTo>
                    <a:pt x="19936" y="350510"/>
                  </a:lnTo>
                  <a:lnTo>
                    <a:pt x="27549" y="402119"/>
                  </a:lnTo>
                  <a:lnTo>
                    <a:pt x="28762" y="444750"/>
                  </a:lnTo>
                  <a:lnTo>
                    <a:pt x="27147" y="445069"/>
                  </a:lnTo>
                  <a:lnTo>
                    <a:pt x="24900" y="440602"/>
                  </a:lnTo>
                  <a:lnTo>
                    <a:pt x="21294" y="391406"/>
                  </a:lnTo>
                  <a:lnTo>
                    <a:pt x="23702" y="331602"/>
                  </a:lnTo>
                  <a:lnTo>
                    <a:pt x="30060" y="308816"/>
                  </a:lnTo>
                  <a:lnTo>
                    <a:pt x="40684" y="290890"/>
                  </a:lnTo>
                  <a:lnTo>
                    <a:pt x="47963" y="286343"/>
                  </a:lnTo>
                  <a:lnTo>
                    <a:pt x="65409" y="284411"/>
                  </a:lnTo>
                  <a:lnTo>
                    <a:pt x="81742" y="290571"/>
                  </a:lnTo>
                  <a:lnTo>
                    <a:pt x="96800" y="302278"/>
                  </a:lnTo>
                  <a:lnTo>
                    <a:pt x="132603" y="354014"/>
                  </a:lnTo>
                  <a:lnTo>
                    <a:pt x="156338" y="410091"/>
                  </a:lnTo>
                  <a:lnTo>
                    <a:pt x="167527" y="435804"/>
                  </a:lnTo>
                  <a:lnTo>
                    <a:pt x="178334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443647" y="5032621"/>
              <a:ext cx="1" cy="157929"/>
            </a:xfrm>
            <a:custGeom>
              <a:avLst/>
              <a:gdLst/>
              <a:ahLst/>
              <a:cxnLst/>
              <a:rect l="0" t="0" r="0" b="0"/>
              <a:pathLst>
                <a:path w="1" h="157929">
                  <a:moveTo>
                    <a:pt x="0" y="0"/>
                  </a:moveTo>
                  <a:lnTo>
                    <a:pt x="0" y="58617"/>
                  </a:lnTo>
                  <a:lnTo>
                    <a:pt x="0" y="11768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433119" y="480099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559461" y="4790466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0" y="57264"/>
                  </a:lnTo>
                  <a:lnTo>
                    <a:pt x="3119" y="109774"/>
                  </a:lnTo>
                  <a:lnTo>
                    <a:pt x="8333" y="169786"/>
                  </a:lnTo>
                  <a:lnTo>
                    <a:pt x="9878" y="232021"/>
                  </a:lnTo>
                  <a:lnTo>
                    <a:pt x="13455" y="291795"/>
                  </a:lnTo>
                  <a:lnTo>
                    <a:pt x="25145" y="353216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668836" y="4671148"/>
              <a:ext cx="195770" cy="548622"/>
            </a:xfrm>
            <a:custGeom>
              <a:avLst/>
              <a:gdLst/>
              <a:ahLst/>
              <a:cxnLst/>
              <a:rect l="0" t="0" r="0" b="0"/>
              <a:pathLst>
                <a:path w="195770" h="548622">
                  <a:moveTo>
                    <a:pt x="101195" y="414116"/>
                  </a:moveTo>
                  <a:lnTo>
                    <a:pt x="106784" y="397348"/>
                  </a:lnTo>
                  <a:lnTo>
                    <a:pt x="106408" y="379758"/>
                  </a:lnTo>
                  <a:lnTo>
                    <a:pt x="101172" y="361411"/>
                  </a:lnTo>
                  <a:lnTo>
                    <a:pt x="91046" y="345458"/>
                  </a:lnTo>
                  <a:lnTo>
                    <a:pt x="75627" y="333689"/>
                  </a:lnTo>
                  <a:lnTo>
                    <a:pt x="66602" y="328912"/>
                  </a:lnTo>
                  <a:lnTo>
                    <a:pt x="58246" y="329237"/>
                  </a:lnTo>
                  <a:lnTo>
                    <a:pt x="50336" y="332963"/>
                  </a:lnTo>
                  <a:lnTo>
                    <a:pt x="28024" y="354976"/>
                  </a:lnTo>
                  <a:lnTo>
                    <a:pt x="14862" y="376133"/>
                  </a:lnTo>
                  <a:lnTo>
                    <a:pt x="0" y="434256"/>
                  </a:lnTo>
                  <a:lnTo>
                    <a:pt x="2308" y="496733"/>
                  </a:lnTo>
                  <a:lnTo>
                    <a:pt x="16393" y="536861"/>
                  </a:lnTo>
                  <a:lnTo>
                    <a:pt x="24773" y="543909"/>
                  </a:lnTo>
                  <a:lnTo>
                    <a:pt x="35039" y="547438"/>
                  </a:lnTo>
                  <a:lnTo>
                    <a:pt x="46563" y="548621"/>
                  </a:lnTo>
                  <a:lnTo>
                    <a:pt x="65605" y="543696"/>
                  </a:lnTo>
                  <a:lnTo>
                    <a:pt x="73959" y="539107"/>
                  </a:lnTo>
                  <a:lnTo>
                    <a:pt x="96894" y="510292"/>
                  </a:lnTo>
                  <a:lnTo>
                    <a:pt x="121224" y="456417"/>
                  </a:lnTo>
                  <a:lnTo>
                    <a:pt x="143218" y="393075"/>
                  </a:lnTo>
                  <a:lnTo>
                    <a:pt x="160844" y="333183"/>
                  </a:lnTo>
                  <a:lnTo>
                    <a:pt x="178402" y="272090"/>
                  </a:lnTo>
                  <a:lnTo>
                    <a:pt x="192832" y="211663"/>
                  </a:lnTo>
                  <a:lnTo>
                    <a:pt x="195335" y="157446"/>
                  </a:lnTo>
                  <a:lnTo>
                    <a:pt x="195769" y="104489"/>
                  </a:lnTo>
                  <a:lnTo>
                    <a:pt x="190309" y="49933"/>
                  </a:lnTo>
                  <a:lnTo>
                    <a:pt x="181281" y="7903"/>
                  </a:lnTo>
                  <a:lnTo>
                    <a:pt x="175643" y="1757"/>
                  </a:lnTo>
                  <a:lnTo>
                    <a:pt x="168374" y="0"/>
                  </a:lnTo>
                  <a:lnTo>
                    <a:pt x="160019" y="1168"/>
                  </a:lnTo>
                  <a:lnTo>
                    <a:pt x="153279" y="6626"/>
                  </a:lnTo>
                  <a:lnTo>
                    <a:pt x="142671" y="25169"/>
                  </a:lnTo>
                  <a:lnTo>
                    <a:pt x="127498" y="82437"/>
                  </a:lnTo>
                  <a:lnTo>
                    <a:pt x="124976" y="129317"/>
                  </a:lnTo>
                  <a:lnTo>
                    <a:pt x="129949" y="192341"/>
                  </a:lnTo>
                  <a:lnTo>
                    <a:pt x="131522" y="234831"/>
                  </a:lnTo>
                  <a:lnTo>
                    <a:pt x="132407" y="298213"/>
                  </a:lnTo>
                  <a:lnTo>
                    <a:pt x="138259" y="350269"/>
                  </a:lnTo>
                  <a:lnTo>
                    <a:pt x="151886" y="409780"/>
                  </a:lnTo>
                  <a:lnTo>
                    <a:pt x="172776" y="466595"/>
                  </a:lnTo>
                  <a:lnTo>
                    <a:pt x="185423" y="5194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3695502" y="5369533"/>
            <a:ext cx="2394545" cy="789639"/>
            <a:chOff x="3695502" y="5369533"/>
            <a:chExt cx="2394545" cy="789639"/>
          </a:xfrm>
        </p:grpSpPr>
        <p:sp>
          <p:nvSpPr>
            <p:cNvPr id="129" name="Freeform 128"/>
            <p:cNvSpPr/>
            <p:nvPr/>
          </p:nvSpPr>
          <p:spPr>
            <a:xfrm>
              <a:off x="3695502" y="5706445"/>
              <a:ext cx="42115" cy="252685"/>
            </a:xfrm>
            <a:custGeom>
              <a:avLst/>
              <a:gdLst/>
              <a:ahLst/>
              <a:cxnLst/>
              <a:rect l="0" t="0" r="0" b="0"/>
              <a:pathLst>
                <a:path w="42115" h="252685">
                  <a:moveTo>
                    <a:pt x="0" y="0"/>
                  </a:moveTo>
                  <a:lnTo>
                    <a:pt x="8333" y="48931"/>
                  </a:lnTo>
                  <a:lnTo>
                    <a:pt x="12998" y="96777"/>
                  </a:lnTo>
                  <a:lnTo>
                    <a:pt x="25055" y="159757"/>
                  </a:lnTo>
                  <a:lnTo>
                    <a:pt x="39059" y="219953"/>
                  </a:lnTo>
                  <a:lnTo>
                    <a:pt x="42114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727088" y="553798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792106" y="5622217"/>
              <a:ext cx="177701" cy="284271"/>
            </a:xfrm>
            <a:custGeom>
              <a:avLst/>
              <a:gdLst/>
              <a:ahLst/>
              <a:cxnLst/>
              <a:rect l="0" t="0" r="0" b="0"/>
              <a:pathLst>
                <a:path w="177701" h="284271">
                  <a:moveTo>
                    <a:pt x="113966" y="0"/>
                  </a:moveTo>
                  <a:lnTo>
                    <a:pt x="55349" y="20244"/>
                  </a:lnTo>
                  <a:lnTo>
                    <a:pt x="10206" y="52998"/>
                  </a:lnTo>
                  <a:lnTo>
                    <a:pt x="2679" y="59898"/>
                  </a:lnTo>
                  <a:lnTo>
                    <a:pt x="0" y="68008"/>
                  </a:lnTo>
                  <a:lnTo>
                    <a:pt x="3263" y="86378"/>
                  </a:lnTo>
                  <a:lnTo>
                    <a:pt x="15632" y="103121"/>
                  </a:lnTo>
                  <a:lnTo>
                    <a:pt x="32827" y="117192"/>
                  </a:lnTo>
                  <a:lnTo>
                    <a:pt x="88377" y="139637"/>
                  </a:lnTo>
                  <a:lnTo>
                    <a:pt x="132958" y="162677"/>
                  </a:lnTo>
                  <a:lnTo>
                    <a:pt x="165508" y="192878"/>
                  </a:lnTo>
                  <a:lnTo>
                    <a:pt x="172894" y="202285"/>
                  </a:lnTo>
                  <a:lnTo>
                    <a:pt x="176648" y="212066"/>
                  </a:lnTo>
                  <a:lnTo>
                    <a:pt x="177700" y="232292"/>
                  </a:lnTo>
                  <a:lnTo>
                    <a:pt x="171148" y="249860"/>
                  </a:lnTo>
                  <a:lnTo>
                    <a:pt x="166125" y="257820"/>
                  </a:lnTo>
                  <a:lnTo>
                    <a:pt x="151186" y="269784"/>
                  </a:lnTo>
                  <a:lnTo>
                    <a:pt x="142289" y="274613"/>
                  </a:lnTo>
                  <a:lnTo>
                    <a:pt x="85982" y="282362"/>
                  </a:lnTo>
                  <a:lnTo>
                    <a:pt x="34132" y="283893"/>
                  </a:lnTo>
                  <a:lnTo>
                    <a:pt x="19210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352342" y="5709372"/>
              <a:ext cx="185441" cy="235072"/>
            </a:xfrm>
            <a:custGeom>
              <a:avLst/>
              <a:gdLst/>
              <a:ahLst/>
              <a:cxnLst/>
              <a:rect l="0" t="0" r="0" b="0"/>
              <a:pathLst>
                <a:path w="185441" h="235072">
                  <a:moveTo>
                    <a:pt x="132798" y="18130"/>
                  </a:moveTo>
                  <a:lnTo>
                    <a:pt x="121619" y="6952"/>
                  </a:lnTo>
                  <a:lnTo>
                    <a:pt x="103653" y="1464"/>
                  </a:lnTo>
                  <a:lnTo>
                    <a:pt x="92311" y="0"/>
                  </a:lnTo>
                  <a:lnTo>
                    <a:pt x="70350" y="4613"/>
                  </a:lnTo>
                  <a:lnTo>
                    <a:pt x="50061" y="15632"/>
                  </a:lnTo>
                  <a:lnTo>
                    <a:pt x="10624" y="61302"/>
                  </a:lnTo>
                  <a:lnTo>
                    <a:pt x="2459" y="84891"/>
                  </a:lnTo>
                  <a:lnTo>
                    <a:pt x="0" y="109803"/>
                  </a:lnTo>
                  <a:lnTo>
                    <a:pt x="10964" y="170712"/>
                  </a:lnTo>
                  <a:lnTo>
                    <a:pt x="23667" y="191620"/>
                  </a:lnTo>
                  <a:lnTo>
                    <a:pt x="54829" y="224105"/>
                  </a:lnTo>
                  <a:lnTo>
                    <a:pt x="75528" y="232507"/>
                  </a:lnTo>
                  <a:lnTo>
                    <a:pt x="101495" y="235071"/>
                  </a:lnTo>
                  <a:lnTo>
                    <a:pt x="156467" y="227186"/>
                  </a:lnTo>
                  <a:lnTo>
                    <a:pt x="185440" y="2181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579896" y="5453761"/>
              <a:ext cx="214805" cy="505369"/>
            </a:xfrm>
            <a:custGeom>
              <a:avLst/>
              <a:gdLst/>
              <a:ahLst/>
              <a:cxnLst/>
              <a:rect l="0" t="0" r="0" b="0"/>
              <a:pathLst>
                <a:path w="214805" h="505369">
                  <a:moveTo>
                    <a:pt x="0" y="0"/>
                  </a:moveTo>
                  <a:lnTo>
                    <a:pt x="0" y="60384"/>
                  </a:lnTo>
                  <a:lnTo>
                    <a:pt x="0" y="121227"/>
                  </a:lnTo>
                  <a:lnTo>
                    <a:pt x="1170" y="167353"/>
                  </a:lnTo>
                  <a:lnTo>
                    <a:pt x="5589" y="215149"/>
                  </a:lnTo>
                  <a:lnTo>
                    <a:pt x="11453" y="260568"/>
                  </a:lnTo>
                  <a:lnTo>
                    <a:pt x="17959" y="304151"/>
                  </a:lnTo>
                  <a:lnTo>
                    <a:pt x="28198" y="366979"/>
                  </a:lnTo>
                  <a:lnTo>
                    <a:pt x="37470" y="421990"/>
                  </a:lnTo>
                  <a:lnTo>
                    <a:pt x="39568" y="460256"/>
                  </a:lnTo>
                  <a:lnTo>
                    <a:pt x="38077" y="461256"/>
                  </a:lnTo>
                  <a:lnTo>
                    <a:pt x="35913" y="458413"/>
                  </a:lnTo>
                  <a:lnTo>
                    <a:pt x="32868" y="432054"/>
                  </a:lnTo>
                  <a:lnTo>
                    <a:pt x="41414" y="375159"/>
                  </a:lnTo>
                  <a:lnTo>
                    <a:pt x="51941" y="350402"/>
                  </a:lnTo>
                  <a:lnTo>
                    <a:pt x="76612" y="322322"/>
                  </a:lnTo>
                  <a:lnTo>
                    <a:pt x="86169" y="317827"/>
                  </a:lnTo>
                  <a:lnTo>
                    <a:pt x="106148" y="315951"/>
                  </a:lnTo>
                  <a:lnTo>
                    <a:pt x="137126" y="327062"/>
                  </a:lnTo>
                  <a:lnTo>
                    <a:pt x="185410" y="374421"/>
                  </a:lnTo>
                  <a:lnTo>
                    <a:pt x="201295" y="407427"/>
                  </a:lnTo>
                  <a:lnTo>
                    <a:pt x="214804" y="459332"/>
                  </a:lnTo>
                  <a:lnTo>
                    <a:pt x="210570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874694" y="5811730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3119" y="57265"/>
                  </a:lnTo>
                  <a:lnTo>
                    <a:pt x="9065" y="118157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864165" y="563274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001036" y="5506404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60786"/>
                  </a:lnTo>
                  <a:lnTo>
                    <a:pt x="7236" y="220970"/>
                  </a:lnTo>
                  <a:lnTo>
                    <a:pt x="10723" y="280202"/>
                  </a:lnTo>
                  <a:lnTo>
                    <a:pt x="18669" y="340268"/>
                  </a:lnTo>
                  <a:lnTo>
                    <a:pt x="20585" y="402176"/>
                  </a:lnTo>
                  <a:lnTo>
                    <a:pt x="21057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109392" y="5453193"/>
              <a:ext cx="175915" cy="569117"/>
            </a:xfrm>
            <a:custGeom>
              <a:avLst/>
              <a:gdLst/>
              <a:ahLst/>
              <a:cxnLst/>
              <a:rect l="0" t="0" r="0" b="0"/>
              <a:pathLst>
                <a:path w="175915" h="569117">
                  <a:moveTo>
                    <a:pt x="102214" y="432237"/>
                  </a:moveTo>
                  <a:lnTo>
                    <a:pt x="109449" y="404681"/>
                  </a:lnTo>
                  <a:lnTo>
                    <a:pt x="109427" y="363891"/>
                  </a:lnTo>
                  <a:lnTo>
                    <a:pt x="101130" y="339859"/>
                  </a:lnTo>
                  <a:lnTo>
                    <a:pt x="86524" y="320600"/>
                  </a:lnTo>
                  <a:lnTo>
                    <a:pt x="77716" y="312189"/>
                  </a:lnTo>
                  <a:lnTo>
                    <a:pt x="68335" y="308921"/>
                  </a:lnTo>
                  <a:lnTo>
                    <a:pt x="48552" y="311529"/>
                  </a:lnTo>
                  <a:lnTo>
                    <a:pt x="31181" y="326727"/>
                  </a:lnTo>
                  <a:lnTo>
                    <a:pt x="16831" y="349079"/>
                  </a:lnTo>
                  <a:lnTo>
                    <a:pt x="3346" y="389140"/>
                  </a:lnTo>
                  <a:lnTo>
                    <a:pt x="0" y="435195"/>
                  </a:lnTo>
                  <a:lnTo>
                    <a:pt x="8757" y="486503"/>
                  </a:lnTo>
                  <a:lnTo>
                    <a:pt x="21490" y="524355"/>
                  </a:lnTo>
                  <a:lnTo>
                    <a:pt x="46754" y="562997"/>
                  </a:lnTo>
                  <a:lnTo>
                    <a:pt x="54712" y="567374"/>
                  </a:lnTo>
                  <a:lnTo>
                    <a:pt x="72913" y="569116"/>
                  </a:lnTo>
                  <a:lnTo>
                    <a:pt x="80340" y="565604"/>
                  </a:lnTo>
                  <a:lnTo>
                    <a:pt x="91713" y="552342"/>
                  </a:lnTo>
                  <a:lnTo>
                    <a:pt x="115403" y="498876"/>
                  </a:lnTo>
                  <a:lnTo>
                    <a:pt x="135755" y="439941"/>
                  </a:lnTo>
                  <a:lnTo>
                    <a:pt x="147377" y="380577"/>
                  </a:lnTo>
                  <a:lnTo>
                    <a:pt x="152640" y="327893"/>
                  </a:lnTo>
                  <a:lnTo>
                    <a:pt x="154419" y="268169"/>
                  </a:lnTo>
                  <a:lnTo>
                    <a:pt x="154770" y="211312"/>
                  </a:lnTo>
                  <a:lnTo>
                    <a:pt x="154839" y="155020"/>
                  </a:lnTo>
                  <a:lnTo>
                    <a:pt x="154851" y="101704"/>
                  </a:lnTo>
                  <a:lnTo>
                    <a:pt x="149266" y="47042"/>
                  </a:lnTo>
                  <a:lnTo>
                    <a:pt x="140202" y="4980"/>
                  </a:lnTo>
                  <a:lnTo>
                    <a:pt x="135728" y="0"/>
                  </a:lnTo>
                  <a:lnTo>
                    <a:pt x="130406" y="190"/>
                  </a:lnTo>
                  <a:lnTo>
                    <a:pt x="124518" y="3825"/>
                  </a:lnTo>
                  <a:lnTo>
                    <a:pt x="117976" y="26582"/>
                  </a:lnTo>
                  <a:lnTo>
                    <a:pt x="114293" y="81976"/>
                  </a:lnTo>
                  <a:lnTo>
                    <a:pt x="113431" y="125657"/>
                  </a:lnTo>
                  <a:lnTo>
                    <a:pt x="112946" y="187370"/>
                  </a:lnTo>
                  <a:lnTo>
                    <a:pt x="113972" y="239841"/>
                  </a:lnTo>
                  <a:lnTo>
                    <a:pt x="119996" y="302181"/>
                  </a:lnTo>
                  <a:lnTo>
                    <a:pt x="125744" y="363826"/>
                  </a:lnTo>
                  <a:lnTo>
                    <a:pt x="132208" y="415734"/>
                  </a:lnTo>
                  <a:lnTo>
                    <a:pt x="149126" y="477113"/>
                  </a:lnTo>
                  <a:lnTo>
                    <a:pt x="164946" y="519220"/>
                  </a:lnTo>
                  <a:lnTo>
                    <a:pt x="175914" y="5375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337948" y="5674860"/>
              <a:ext cx="126343" cy="267400"/>
            </a:xfrm>
            <a:custGeom>
              <a:avLst/>
              <a:gdLst/>
              <a:ahLst/>
              <a:cxnLst/>
              <a:rect l="0" t="0" r="0" b="0"/>
              <a:pathLst>
                <a:path w="126343" h="267400">
                  <a:moveTo>
                    <a:pt x="0" y="136870"/>
                  </a:moveTo>
                  <a:lnTo>
                    <a:pt x="20243" y="192011"/>
                  </a:lnTo>
                  <a:lnTo>
                    <a:pt x="38920" y="246635"/>
                  </a:lnTo>
                  <a:lnTo>
                    <a:pt x="50833" y="265983"/>
                  </a:lnTo>
                  <a:lnTo>
                    <a:pt x="53776" y="267399"/>
                  </a:lnTo>
                  <a:lnTo>
                    <a:pt x="54568" y="263664"/>
                  </a:lnTo>
                  <a:lnTo>
                    <a:pt x="43321" y="202960"/>
                  </a:lnTo>
                  <a:lnTo>
                    <a:pt x="27524" y="154373"/>
                  </a:lnTo>
                  <a:lnTo>
                    <a:pt x="14232" y="95440"/>
                  </a:lnTo>
                  <a:lnTo>
                    <a:pt x="14746" y="55965"/>
                  </a:lnTo>
                  <a:lnTo>
                    <a:pt x="16849" y="44329"/>
                  </a:lnTo>
                  <a:lnTo>
                    <a:pt x="22931" y="35402"/>
                  </a:lnTo>
                  <a:lnTo>
                    <a:pt x="42167" y="22363"/>
                  </a:lnTo>
                  <a:lnTo>
                    <a:pt x="99977" y="375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493858" y="5736958"/>
              <a:ext cx="174352" cy="245780"/>
            </a:xfrm>
            <a:custGeom>
              <a:avLst/>
              <a:gdLst/>
              <a:ahLst/>
              <a:cxnLst/>
              <a:rect l="0" t="0" r="0" b="0"/>
              <a:pathLst>
                <a:path w="174352" h="245780">
                  <a:moveTo>
                    <a:pt x="12546" y="32658"/>
                  </a:moveTo>
                  <a:lnTo>
                    <a:pt x="22121" y="56705"/>
                  </a:lnTo>
                  <a:lnTo>
                    <a:pt x="40080" y="78128"/>
                  </a:lnTo>
                  <a:lnTo>
                    <a:pt x="67107" y="98123"/>
                  </a:lnTo>
                  <a:lnTo>
                    <a:pt x="98513" y="110807"/>
                  </a:lnTo>
                  <a:lnTo>
                    <a:pt x="123673" y="114185"/>
                  </a:lnTo>
                  <a:lnTo>
                    <a:pt x="147334" y="109446"/>
                  </a:lnTo>
                  <a:lnTo>
                    <a:pt x="158556" y="104907"/>
                  </a:lnTo>
                  <a:lnTo>
                    <a:pt x="166038" y="97202"/>
                  </a:lnTo>
                  <a:lnTo>
                    <a:pt x="174351" y="76162"/>
                  </a:lnTo>
                  <a:lnTo>
                    <a:pt x="174228" y="66340"/>
                  </a:lnTo>
                  <a:lnTo>
                    <a:pt x="167853" y="49188"/>
                  </a:lnTo>
                  <a:lnTo>
                    <a:pt x="151110" y="26378"/>
                  </a:lnTo>
                  <a:lnTo>
                    <a:pt x="120152" y="4801"/>
                  </a:lnTo>
                  <a:lnTo>
                    <a:pt x="94686" y="0"/>
                  </a:lnTo>
                  <a:lnTo>
                    <a:pt x="68940" y="2936"/>
                  </a:lnTo>
                  <a:lnTo>
                    <a:pt x="45799" y="12039"/>
                  </a:lnTo>
                  <a:lnTo>
                    <a:pt x="18629" y="35908"/>
                  </a:lnTo>
                  <a:lnTo>
                    <a:pt x="1350" y="76385"/>
                  </a:lnTo>
                  <a:lnTo>
                    <a:pt x="0" y="119834"/>
                  </a:lnTo>
                  <a:lnTo>
                    <a:pt x="11194" y="174097"/>
                  </a:lnTo>
                  <a:lnTo>
                    <a:pt x="29433" y="202987"/>
                  </a:lnTo>
                  <a:lnTo>
                    <a:pt x="56544" y="230915"/>
                  </a:lnTo>
                  <a:lnTo>
                    <a:pt x="76554" y="242825"/>
                  </a:lnTo>
                  <a:lnTo>
                    <a:pt x="103385" y="245779"/>
                  </a:lnTo>
                  <a:lnTo>
                    <a:pt x="142016" y="243984"/>
                  </a:lnTo>
                  <a:lnTo>
                    <a:pt x="170473" y="243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722510" y="5710911"/>
              <a:ext cx="203118" cy="292939"/>
            </a:xfrm>
            <a:custGeom>
              <a:avLst/>
              <a:gdLst/>
              <a:ahLst/>
              <a:cxnLst/>
              <a:rect l="0" t="0" r="0" b="0"/>
              <a:pathLst>
                <a:path w="203118" h="292939">
                  <a:moveTo>
                    <a:pt x="15521" y="121876"/>
                  </a:moveTo>
                  <a:lnTo>
                    <a:pt x="23854" y="170807"/>
                  </a:lnTo>
                  <a:lnTo>
                    <a:pt x="28519" y="218653"/>
                  </a:lnTo>
                  <a:lnTo>
                    <a:pt x="34190" y="269873"/>
                  </a:lnTo>
                  <a:lnTo>
                    <a:pt x="34347" y="292938"/>
                  </a:lnTo>
                  <a:lnTo>
                    <a:pt x="32751" y="290900"/>
                  </a:lnTo>
                  <a:lnTo>
                    <a:pt x="15185" y="230576"/>
                  </a:lnTo>
                  <a:lnTo>
                    <a:pt x="8012" y="179820"/>
                  </a:lnTo>
                  <a:lnTo>
                    <a:pt x="0" y="116555"/>
                  </a:lnTo>
                  <a:lnTo>
                    <a:pt x="1693" y="75716"/>
                  </a:lnTo>
                  <a:lnTo>
                    <a:pt x="15194" y="39569"/>
                  </a:lnTo>
                  <a:lnTo>
                    <a:pt x="34011" y="12221"/>
                  </a:lnTo>
                  <a:lnTo>
                    <a:pt x="53765" y="2951"/>
                  </a:lnTo>
                  <a:lnTo>
                    <a:pt x="76972" y="0"/>
                  </a:lnTo>
                  <a:lnTo>
                    <a:pt x="98984" y="2588"/>
                  </a:lnTo>
                  <a:lnTo>
                    <a:pt x="120466" y="16997"/>
                  </a:lnTo>
                  <a:lnTo>
                    <a:pt x="140542" y="40168"/>
                  </a:lnTo>
                  <a:lnTo>
                    <a:pt x="169374" y="96465"/>
                  </a:lnTo>
                  <a:lnTo>
                    <a:pt x="192271" y="147662"/>
                  </a:lnTo>
                  <a:lnTo>
                    <a:pt x="202513" y="202836"/>
                  </a:lnTo>
                  <a:lnTo>
                    <a:pt x="203117" y="241271"/>
                  </a:lnTo>
                  <a:lnTo>
                    <a:pt x="194505" y="2692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769616" y="5369533"/>
              <a:ext cx="320431" cy="789639"/>
            </a:xfrm>
            <a:custGeom>
              <a:avLst/>
              <a:gdLst/>
              <a:ahLst/>
              <a:cxnLst/>
              <a:rect l="0" t="0" r="0" b="0"/>
              <a:pathLst>
                <a:path w="320431" h="789639">
                  <a:moveTo>
                    <a:pt x="0" y="0"/>
                  </a:moveTo>
                  <a:lnTo>
                    <a:pt x="25217" y="19151"/>
                  </a:lnTo>
                  <a:lnTo>
                    <a:pt x="74247" y="73218"/>
                  </a:lnTo>
                  <a:lnTo>
                    <a:pt x="118081" y="126279"/>
                  </a:lnTo>
                  <a:lnTo>
                    <a:pt x="168755" y="187382"/>
                  </a:lnTo>
                  <a:lnTo>
                    <a:pt x="215549" y="250786"/>
                  </a:lnTo>
                  <a:lnTo>
                    <a:pt x="257629" y="313410"/>
                  </a:lnTo>
                  <a:lnTo>
                    <a:pt x="287261" y="368176"/>
                  </a:lnTo>
                  <a:lnTo>
                    <a:pt x="311992" y="431641"/>
                  </a:lnTo>
                  <a:lnTo>
                    <a:pt x="320430" y="463246"/>
                  </a:lnTo>
                  <a:lnTo>
                    <a:pt x="313986" y="505366"/>
                  </a:lnTo>
                  <a:lnTo>
                    <a:pt x="296892" y="556841"/>
                  </a:lnTo>
                  <a:lnTo>
                    <a:pt x="258101" y="611629"/>
                  </a:lnTo>
                  <a:lnTo>
                    <a:pt x="197547" y="672957"/>
                  </a:lnTo>
                  <a:lnTo>
                    <a:pt x="136652" y="715862"/>
                  </a:lnTo>
                  <a:lnTo>
                    <a:pt x="73680" y="758046"/>
                  </a:lnTo>
                  <a:lnTo>
                    <a:pt x="31586" y="7896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3" name="Freeform 142"/>
          <p:cNvSpPr/>
          <p:nvPr/>
        </p:nvSpPr>
        <p:spPr>
          <a:xfrm>
            <a:off x="4602386" y="2189927"/>
            <a:ext cx="1543553" cy="1031794"/>
          </a:xfrm>
          <a:custGeom>
            <a:avLst/>
            <a:gdLst/>
            <a:ahLst/>
            <a:cxnLst/>
            <a:rect l="0" t="0" r="0" b="0"/>
            <a:pathLst>
              <a:path w="1543553" h="1031794">
                <a:moveTo>
                  <a:pt x="809261" y="115814"/>
                </a:moveTo>
                <a:lnTo>
                  <a:pt x="756234" y="101159"/>
                </a:lnTo>
                <a:lnTo>
                  <a:pt x="708151" y="96654"/>
                </a:lnTo>
                <a:lnTo>
                  <a:pt x="649451" y="95319"/>
                </a:lnTo>
                <a:lnTo>
                  <a:pt x="590781" y="102103"/>
                </a:lnTo>
                <a:lnTo>
                  <a:pt x="535344" y="107776"/>
                </a:lnTo>
                <a:lnTo>
                  <a:pt x="472543" y="123161"/>
                </a:lnTo>
                <a:lnTo>
                  <a:pt x="419052" y="140055"/>
                </a:lnTo>
                <a:lnTo>
                  <a:pt x="363426" y="159986"/>
                </a:lnTo>
                <a:lnTo>
                  <a:pt x="301681" y="190246"/>
                </a:lnTo>
                <a:lnTo>
                  <a:pt x="241817" y="225874"/>
                </a:lnTo>
                <a:lnTo>
                  <a:pt x="188224" y="268781"/>
                </a:lnTo>
                <a:lnTo>
                  <a:pt x="130511" y="326872"/>
                </a:lnTo>
                <a:lnTo>
                  <a:pt x="82146" y="385329"/>
                </a:lnTo>
                <a:lnTo>
                  <a:pt x="46142" y="439283"/>
                </a:lnTo>
                <a:lnTo>
                  <a:pt x="20805" y="494456"/>
                </a:lnTo>
                <a:lnTo>
                  <a:pt x="3402" y="550941"/>
                </a:lnTo>
                <a:lnTo>
                  <a:pt x="0" y="604269"/>
                </a:lnTo>
                <a:lnTo>
                  <a:pt x="161" y="661014"/>
                </a:lnTo>
                <a:lnTo>
                  <a:pt x="4345" y="689188"/>
                </a:lnTo>
                <a:lnTo>
                  <a:pt x="31034" y="743106"/>
                </a:lnTo>
                <a:lnTo>
                  <a:pt x="59500" y="793995"/>
                </a:lnTo>
                <a:lnTo>
                  <a:pt x="96610" y="831401"/>
                </a:lnTo>
                <a:lnTo>
                  <a:pt x="147265" y="865347"/>
                </a:lnTo>
                <a:lnTo>
                  <a:pt x="207921" y="896458"/>
                </a:lnTo>
                <a:lnTo>
                  <a:pt x="262789" y="922984"/>
                </a:lnTo>
                <a:lnTo>
                  <a:pt x="323466" y="949455"/>
                </a:lnTo>
                <a:lnTo>
                  <a:pt x="375177" y="964793"/>
                </a:lnTo>
                <a:lnTo>
                  <a:pt x="430452" y="979087"/>
                </a:lnTo>
                <a:lnTo>
                  <a:pt x="486430" y="993176"/>
                </a:lnTo>
                <a:lnTo>
                  <a:pt x="546057" y="1007224"/>
                </a:lnTo>
                <a:lnTo>
                  <a:pt x="606363" y="1016584"/>
                </a:lnTo>
                <a:lnTo>
                  <a:pt x="655427" y="1021047"/>
                </a:lnTo>
                <a:lnTo>
                  <a:pt x="713927" y="1029324"/>
                </a:lnTo>
                <a:lnTo>
                  <a:pt x="776132" y="1031305"/>
                </a:lnTo>
                <a:lnTo>
                  <a:pt x="836339" y="1031697"/>
                </a:lnTo>
                <a:lnTo>
                  <a:pt x="893292" y="1031774"/>
                </a:lnTo>
                <a:lnTo>
                  <a:pt x="949603" y="1031789"/>
                </a:lnTo>
                <a:lnTo>
                  <a:pt x="1005786" y="1031792"/>
                </a:lnTo>
                <a:lnTo>
                  <a:pt x="1061944" y="1031793"/>
                </a:lnTo>
                <a:lnTo>
                  <a:pt x="1124899" y="1024557"/>
                </a:lnTo>
                <a:lnTo>
                  <a:pt x="1186641" y="1016109"/>
                </a:lnTo>
                <a:lnTo>
                  <a:pt x="1249046" y="1008324"/>
                </a:lnTo>
                <a:lnTo>
                  <a:pt x="1303783" y="992871"/>
                </a:lnTo>
                <a:lnTo>
                  <a:pt x="1367244" y="964868"/>
                </a:lnTo>
                <a:lnTo>
                  <a:pt x="1425500" y="933307"/>
                </a:lnTo>
                <a:lnTo>
                  <a:pt x="1485895" y="881077"/>
                </a:lnTo>
                <a:lnTo>
                  <a:pt x="1521597" y="845815"/>
                </a:lnTo>
                <a:lnTo>
                  <a:pt x="1537130" y="807972"/>
                </a:lnTo>
                <a:lnTo>
                  <a:pt x="1543552" y="759715"/>
                </a:lnTo>
                <a:lnTo>
                  <a:pt x="1534277" y="702783"/>
                </a:lnTo>
                <a:lnTo>
                  <a:pt x="1511352" y="645879"/>
                </a:lnTo>
                <a:lnTo>
                  <a:pt x="1490592" y="590075"/>
                </a:lnTo>
                <a:lnTo>
                  <a:pt x="1469501" y="528683"/>
                </a:lnTo>
                <a:lnTo>
                  <a:pt x="1437060" y="474080"/>
                </a:lnTo>
                <a:lnTo>
                  <a:pt x="1396724" y="415590"/>
                </a:lnTo>
                <a:lnTo>
                  <a:pt x="1354268" y="358625"/>
                </a:lnTo>
                <a:lnTo>
                  <a:pt x="1303775" y="304243"/>
                </a:lnTo>
                <a:lnTo>
                  <a:pt x="1245826" y="243631"/>
                </a:lnTo>
                <a:lnTo>
                  <a:pt x="1188932" y="198041"/>
                </a:lnTo>
                <a:lnTo>
                  <a:pt x="1127324" y="148305"/>
                </a:lnTo>
                <a:lnTo>
                  <a:pt x="1072217" y="116686"/>
                </a:lnTo>
                <a:lnTo>
                  <a:pt x="1016271" y="87910"/>
                </a:lnTo>
                <a:lnTo>
                  <a:pt x="958990" y="59695"/>
                </a:lnTo>
                <a:lnTo>
                  <a:pt x="909647" y="39784"/>
                </a:lnTo>
                <a:lnTo>
                  <a:pt x="857983" y="25956"/>
                </a:lnTo>
                <a:lnTo>
                  <a:pt x="805630" y="14450"/>
                </a:lnTo>
                <a:lnTo>
                  <a:pt x="753073" y="4801"/>
                </a:lnTo>
                <a:lnTo>
                  <a:pt x="700456" y="1423"/>
                </a:lnTo>
                <a:lnTo>
                  <a:pt x="648991" y="422"/>
                </a:lnTo>
                <a:lnTo>
                  <a:pt x="595326" y="83"/>
                </a:lnTo>
                <a:lnTo>
                  <a:pt x="567106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Freeform 143"/>
          <p:cNvSpPr/>
          <p:nvPr/>
        </p:nvSpPr>
        <p:spPr>
          <a:xfrm>
            <a:off x="4572224" y="3370757"/>
            <a:ext cx="1880263" cy="976010"/>
          </a:xfrm>
          <a:custGeom>
            <a:avLst/>
            <a:gdLst/>
            <a:ahLst/>
            <a:cxnLst/>
            <a:rect l="0" t="0" r="0" b="0"/>
            <a:pathLst>
              <a:path w="1880263" h="976010">
                <a:moveTo>
                  <a:pt x="1092107" y="61533"/>
                </a:moveTo>
                <a:lnTo>
                  <a:pt x="1033490" y="55943"/>
                </a:lnTo>
                <a:lnTo>
                  <a:pt x="987522" y="41289"/>
                </a:lnTo>
                <a:lnTo>
                  <a:pt x="931267" y="33308"/>
                </a:lnTo>
                <a:lnTo>
                  <a:pt x="870146" y="30943"/>
                </a:lnTo>
                <a:lnTo>
                  <a:pt x="825392" y="30390"/>
                </a:lnTo>
                <a:lnTo>
                  <a:pt x="763516" y="30078"/>
                </a:lnTo>
                <a:lnTo>
                  <a:pt x="700687" y="29973"/>
                </a:lnTo>
                <a:lnTo>
                  <a:pt x="644386" y="38358"/>
                </a:lnTo>
                <a:lnTo>
                  <a:pt x="581809" y="54697"/>
                </a:lnTo>
                <a:lnTo>
                  <a:pt x="526797" y="68588"/>
                </a:lnTo>
                <a:lnTo>
                  <a:pt x="470871" y="82597"/>
                </a:lnTo>
                <a:lnTo>
                  <a:pt x="414763" y="96629"/>
                </a:lnTo>
                <a:lnTo>
                  <a:pt x="359790" y="119072"/>
                </a:lnTo>
                <a:lnTo>
                  <a:pt x="297497" y="147373"/>
                </a:lnTo>
                <a:lnTo>
                  <a:pt x="240031" y="183235"/>
                </a:lnTo>
                <a:lnTo>
                  <a:pt x="207930" y="203268"/>
                </a:lnTo>
                <a:lnTo>
                  <a:pt x="147681" y="250549"/>
                </a:lnTo>
                <a:lnTo>
                  <a:pt x="94371" y="304569"/>
                </a:lnTo>
                <a:lnTo>
                  <a:pt x="53123" y="358603"/>
                </a:lnTo>
                <a:lnTo>
                  <a:pt x="31508" y="411612"/>
                </a:lnTo>
                <a:lnTo>
                  <a:pt x="14604" y="458628"/>
                </a:lnTo>
                <a:lnTo>
                  <a:pt x="2837" y="515323"/>
                </a:lnTo>
                <a:lnTo>
                  <a:pt x="0" y="567346"/>
                </a:lnTo>
                <a:lnTo>
                  <a:pt x="8930" y="626910"/>
                </a:lnTo>
                <a:lnTo>
                  <a:pt x="21958" y="688459"/>
                </a:lnTo>
                <a:lnTo>
                  <a:pt x="45372" y="728346"/>
                </a:lnTo>
                <a:lnTo>
                  <a:pt x="95730" y="789353"/>
                </a:lnTo>
                <a:lnTo>
                  <a:pt x="157491" y="840515"/>
                </a:lnTo>
                <a:lnTo>
                  <a:pt x="196732" y="861661"/>
                </a:lnTo>
                <a:lnTo>
                  <a:pt x="256107" y="884178"/>
                </a:lnTo>
                <a:lnTo>
                  <a:pt x="312439" y="911871"/>
                </a:lnTo>
                <a:lnTo>
                  <a:pt x="366737" y="930394"/>
                </a:lnTo>
                <a:lnTo>
                  <a:pt x="427339" y="940328"/>
                </a:lnTo>
                <a:lnTo>
                  <a:pt x="489594" y="948309"/>
                </a:lnTo>
                <a:lnTo>
                  <a:pt x="552716" y="955382"/>
                </a:lnTo>
                <a:lnTo>
                  <a:pt x="608008" y="959363"/>
                </a:lnTo>
                <a:lnTo>
                  <a:pt x="663990" y="965478"/>
                </a:lnTo>
                <a:lnTo>
                  <a:pt x="722842" y="966537"/>
                </a:lnTo>
                <a:lnTo>
                  <a:pt x="768502" y="969905"/>
                </a:lnTo>
                <a:lnTo>
                  <a:pt x="816092" y="974131"/>
                </a:lnTo>
                <a:lnTo>
                  <a:pt x="864539" y="976009"/>
                </a:lnTo>
                <a:lnTo>
                  <a:pt x="913367" y="973725"/>
                </a:lnTo>
                <a:lnTo>
                  <a:pt x="962364" y="969979"/>
                </a:lnTo>
                <a:lnTo>
                  <a:pt x="1011437" y="968315"/>
                </a:lnTo>
                <a:lnTo>
                  <a:pt x="1062746" y="961789"/>
                </a:lnTo>
                <a:lnTo>
                  <a:pt x="1118760" y="956339"/>
                </a:lnTo>
                <a:lnTo>
                  <a:pt x="1174191" y="948330"/>
                </a:lnTo>
                <a:lnTo>
                  <a:pt x="1234923" y="940812"/>
                </a:lnTo>
                <a:lnTo>
                  <a:pt x="1286501" y="931413"/>
                </a:lnTo>
                <a:lnTo>
                  <a:pt x="1346237" y="921219"/>
                </a:lnTo>
                <a:lnTo>
                  <a:pt x="1407598" y="907294"/>
                </a:lnTo>
                <a:lnTo>
                  <a:pt x="1460107" y="896786"/>
                </a:lnTo>
                <a:lnTo>
                  <a:pt x="1522324" y="879245"/>
                </a:lnTo>
                <a:lnTo>
                  <a:pt x="1582414" y="856802"/>
                </a:lnTo>
                <a:lnTo>
                  <a:pt x="1644370" y="832959"/>
                </a:lnTo>
                <a:lnTo>
                  <a:pt x="1702274" y="811048"/>
                </a:lnTo>
                <a:lnTo>
                  <a:pt x="1752789" y="785470"/>
                </a:lnTo>
                <a:lnTo>
                  <a:pt x="1812685" y="745386"/>
                </a:lnTo>
                <a:lnTo>
                  <a:pt x="1847244" y="712982"/>
                </a:lnTo>
                <a:lnTo>
                  <a:pt x="1864852" y="687588"/>
                </a:lnTo>
                <a:lnTo>
                  <a:pt x="1876740" y="646983"/>
                </a:lnTo>
                <a:lnTo>
                  <a:pt x="1880262" y="599727"/>
                </a:lnTo>
                <a:lnTo>
                  <a:pt x="1875716" y="548681"/>
                </a:lnTo>
                <a:lnTo>
                  <a:pt x="1863699" y="488606"/>
                </a:lnTo>
                <a:lnTo>
                  <a:pt x="1843821" y="435492"/>
                </a:lnTo>
                <a:lnTo>
                  <a:pt x="1806793" y="374957"/>
                </a:lnTo>
                <a:lnTo>
                  <a:pt x="1763571" y="318403"/>
                </a:lnTo>
                <a:lnTo>
                  <a:pt x="1702553" y="272470"/>
                </a:lnTo>
                <a:lnTo>
                  <a:pt x="1642854" y="237056"/>
                </a:lnTo>
                <a:lnTo>
                  <a:pt x="1581788" y="201919"/>
                </a:lnTo>
                <a:lnTo>
                  <a:pt x="1519723" y="173838"/>
                </a:lnTo>
                <a:lnTo>
                  <a:pt x="1458071" y="145761"/>
                </a:lnTo>
                <a:lnTo>
                  <a:pt x="1395503" y="117685"/>
                </a:lnTo>
                <a:lnTo>
                  <a:pt x="1346689" y="102217"/>
                </a:lnTo>
                <a:lnTo>
                  <a:pt x="1295181" y="84636"/>
                </a:lnTo>
                <a:lnTo>
                  <a:pt x="1242874" y="70198"/>
                </a:lnTo>
                <a:lnTo>
                  <a:pt x="1190332" y="58511"/>
                </a:lnTo>
                <a:lnTo>
                  <a:pt x="1132129" y="42050"/>
                </a:lnTo>
                <a:lnTo>
                  <a:pt x="1076019" y="33534"/>
                </a:lnTo>
                <a:lnTo>
                  <a:pt x="1016760" y="25421"/>
                </a:lnTo>
                <a:lnTo>
                  <a:pt x="954749" y="15608"/>
                </a:lnTo>
                <a:lnTo>
                  <a:pt x="891921" y="10881"/>
                </a:lnTo>
                <a:lnTo>
                  <a:pt x="828852" y="3891"/>
                </a:lnTo>
                <a:lnTo>
                  <a:pt x="765711" y="0"/>
                </a:lnTo>
                <a:lnTo>
                  <a:pt x="708138" y="4436"/>
                </a:lnTo>
                <a:lnTo>
                  <a:pt x="678129" y="6911"/>
                </a:lnTo>
                <a:lnTo>
                  <a:pt x="639382" y="889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47398" y="242155"/>
            <a:ext cx="1663504" cy="610654"/>
            <a:chOff x="147398" y="242155"/>
            <a:chExt cx="1663504" cy="610654"/>
          </a:xfrm>
        </p:grpSpPr>
        <p:sp>
          <p:nvSpPr>
            <p:cNvPr id="2" name="Freeform 1"/>
            <p:cNvSpPr/>
            <p:nvPr/>
          </p:nvSpPr>
          <p:spPr>
            <a:xfrm>
              <a:off x="259660" y="242155"/>
              <a:ext cx="443446" cy="588331"/>
            </a:xfrm>
            <a:custGeom>
              <a:avLst/>
              <a:gdLst/>
              <a:ahLst/>
              <a:cxnLst/>
              <a:rect l="0" t="0" r="0" b="0"/>
              <a:pathLst>
                <a:path w="443446" h="588331">
                  <a:moveTo>
                    <a:pt x="66723" y="568539"/>
                  </a:moveTo>
                  <a:lnTo>
                    <a:pt x="66723" y="516489"/>
                  </a:lnTo>
                  <a:lnTo>
                    <a:pt x="63603" y="463429"/>
                  </a:lnTo>
                  <a:lnTo>
                    <a:pt x="55270" y="413783"/>
                  </a:lnTo>
                  <a:lnTo>
                    <a:pt x="48512" y="363198"/>
                  </a:lnTo>
                  <a:lnTo>
                    <a:pt x="46509" y="309995"/>
                  </a:lnTo>
                  <a:lnTo>
                    <a:pt x="40243" y="255686"/>
                  </a:lnTo>
                  <a:lnTo>
                    <a:pt x="36650" y="205220"/>
                  </a:lnTo>
                  <a:lnTo>
                    <a:pt x="27031" y="148162"/>
                  </a:lnTo>
                  <a:lnTo>
                    <a:pt x="13866" y="86112"/>
                  </a:lnTo>
                  <a:lnTo>
                    <a:pt x="0" y="34037"/>
                  </a:lnTo>
                  <a:lnTo>
                    <a:pt x="14" y="28541"/>
                  </a:lnTo>
                  <a:lnTo>
                    <a:pt x="2363" y="27216"/>
                  </a:lnTo>
                  <a:lnTo>
                    <a:pt x="6269" y="28672"/>
                  </a:lnTo>
                  <a:lnTo>
                    <a:pt x="22944" y="47490"/>
                  </a:lnTo>
                  <a:lnTo>
                    <a:pt x="48721" y="105757"/>
                  </a:lnTo>
                  <a:lnTo>
                    <a:pt x="77595" y="161963"/>
                  </a:lnTo>
                  <a:lnTo>
                    <a:pt x="100109" y="212407"/>
                  </a:lnTo>
                  <a:lnTo>
                    <a:pt x="133641" y="273766"/>
                  </a:lnTo>
                  <a:lnTo>
                    <a:pt x="168530" y="335298"/>
                  </a:lnTo>
                  <a:lnTo>
                    <a:pt x="200478" y="389342"/>
                  </a:lnTo>
                  <a:lnTo>
                    <a:pt x="211567" y="410517"/>
                  </a:lnTo>
                  <a:lnTo>
                    <a:pt x="251823" y="472604"/>
                  </a:lnTo>
                  <a:lnTo>
                    <a:pt x="298502" y="534484"/>
                  </a:lnTo>
                  <a:lnTo>
                    <a:pt x="356557" y="585942"/>
                  </a:lnTo>
                  <a:lnTo>
                    <a:pt x="365231" y="588330"/>
                  </a:lnTo>
                  <a:lnTo>
                    <a:pt x="384227" y="584744"/>
                  </a:lnTo>
                  <a:lnTo>
                    <a:pt x="401248" y="569112"/>
                  </a:lnTo>
                  <a:lnTo>
                    <a:pt x="415442" y="545397"/>
                  </a:lnTo>
                  <a:lnTo>
                    <a:pt x="430010" y="497991"/>
                  </a:lnTo>
                  <a:lnTo>
                    <a:pt x="440566" y="438841"/>
                  </a:lnTo>
                  <a:lnTo>
                    <a:pt x="443445" y="393522"/>
                  </a:lnTo>
                  <a:lnTo>
                    <a:pt x="438058" y="330157"/>
                  </a:lnTo>
                  <a:lnTo>
                    <a:pt x="432661" y="273793"/>
                  </a:lnTo>
                  <a:lnTo>
                    <a:pt x="423934" y="222284"/>
                  </a:lnTo>
                  <a:lnTo>
                    <a:pt x="417336" y="179511"/>
                  </a:lnTo>
                  <a:lnTo>
                    <a:pt x="408214" y="117139"/>
                  </a:lnTo>
                  <a:lnTo>
                    <a:pt x="403822" y="62264"/>
                  </a:lnTo>
                  <a:lnTo>
                    <a:pt x="39310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28806" y="579067"/>
              <a:ext cx="173770" cy="214297"/>
            </a:xfrm>
            <a:custGeom>
              <a:avLst/>
              <a:gdLst/>
              <a:ahLst/>
              <a:cxnLst/>
              <a:rect l="0" t="0" r="0" b="0"/>
              <a:pathLst>
                <a:path w="173770" h="214297">
                  <a:moveTo>
                    <a:pt x="113473" y="52642"/>
                  </a:moveTo>
                  <a:lnTo>
                    <a:pt x="113473" y="30286"/>
                  </a:lnTo>
                  <a:lnTo>
                    <a:pt x="109964" y="22530"/>
                  </a:lnTo>
                  <a:lnTo>
                    <a:pt x="96706" y="10793"/>
                  </a:lnTo>
                  <a:lnTo>
                    <a:pt x="75995" y="7916"/>
                  </a:lnTo>
                  <a:lnTo>
                    <a:pt x="53533" y="11707"/>
                  </a:lnTo>
                  <a:lnTo>
                    <a:pt x="35750" y="21191"/>
                  </a:lnTo>
                  <a:lnTo>
                    <a:pt x="23168" y="36324"/>
                  </a:lnTo>
                  <a:lnTo>
                    <a:pt x="5558" y="74635"/>
                  </a:lnTo>
                  <a:lnTo>
                    <a:pt x="0" y="111151"/>
                  </a:lnTo>
                  <a:lnTo>
                    <a:pt x="6528" y="157006"/>
                  </a:lnTo>
                  <a:lnTo>
                    <a:pt x="12519" y="178575"/>
                  </a:lnTo>
                  <a:lnTo>
                    <a:pt x="18095" y="186900"/>
                  </a:lnTo>
                  <a:lnTo>
                    <a:pt x="33648" y="199270"/>
                  </a:lnTo>
                  <a:lnTo>
                    <a:pt x="62135" y="212811"/>
                  </a:lnTo>
                  <a:lnTo>
                    <a:pt x="82468" y="214296"/>
                  </a:lnTo>
                  <a:lnTo>
                    <a:pt x="103203" y="209886"/>
                  </a:lnTo>
                  <a:lnTo>
                    <a:pt x="124116" y="200127"/>
                  </a:lnTo>
                  <a:lnTo>
                    <a:pt x="150032" y="175890"/>
                  </a:lnTo>
                  <a:lnTo>
                    <a:pt x="166940" y="140893"/>
                  </a:lnTo>
                  <a:lnTo>
                    <a:pt x="173769" y="100888"/>
                  </a:lnTo>
                  <a:lnTo>
                    <a:pt x="170203" y="59398"/>
                  </a:lnTo>
                  <a:lnTo>
                    <a:pt x="156148" y="23059"/>
                  </a:lnTo>
                  <a:lnTo>
                    <a:pt x="146868" y="10248"/>
                  </a:lnTo>
                  <a:lnTo>
                    <a:pt x="13453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37686" y="579067"/>
              <a:ext cx="154524" cy="203708"/>
            </a:xfrm>
            <a:custGeom>
              <a:avLst/>
              <a:gdLst/>
              <a:ahLst/>
              <a:cxnLst/>
              <a:rect l="0" t="0" r="0" b="0"/>
              <a:pathLst>
                <a:path w="154524" h="203708">
                  <a:moveTo>
                    <a:pt x="9878" y="10528"/>
                  </a:moveTo>
                  <a:lnTo>
                    <a:pt x="2643" y="38084"/>
                  </a:lnTo>
                  <a:lnTo>
                    <a:pt x="0" y="94307"/>
                  </a:lnTo>
                  <a:lnTo>
                    <a:pt x="5067" y="150820"/>
                  </a:lnTo>
                  <a:lnTo>
                    <a:pt x="19631" y="187407"/>
                  </a:lnTo>
                  <a:lnTo>
                    <a:pt x="28079" y="195128"/>
                  </a:lnTo>
                  <a:lnTo>
                    <a:pt x="49943" y="203707"/>
                  </a:lnTo>
                  <a:lnTo>
                    <a:pt x="72138" y="201280"/>
                  </a:lnTo>
                  <a:lnTo>
                    <a:pt x="92532" y="192403"/>
                  </a:lnTo>
                  <a:lnTo>
                    <a:pt x="117166" y="173082"/>
                  </a:lnTo>
                  <a:lnTo>
                    <a:pt x="138114" y="145650"/>
                  </a:lnTo>
                  <a:lnTo>
                    <a:pt x="147980" y="125565"/>
                  </a:lnTo>
                  <a:lnTo>
                    <a:pt x="154523" y="83348"/>
                  </a:lnTo>
                  <a:lnTo>
                    <a:pt x="148581" y="20233"/>
                  </a:lnTo>
                  <a:lnTo>
                    <a:pt x="14674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47606" y="494717"/>
              <a:ext cx="207168" cy="252807"/>
            </a:xfrm>
            <a:custGeom>
              <a:avLst/>
              <a:gdLst/>
              <a:ahLst/>
              <a:cxnLst/>
              <a:rect l="0" t="0" r="0" b="0"/>
              <a:pathLst>
                <a:path w="207168" h="252807">
                  <a:moveTo>
                    <a:pt x="0" y="94878"/>
                  </a:moveTo>
                  <a:lnTo>
                    <a:pt x="19128" y="149923"/>
                  </a:lnTo>
                  <a:lnTo>
                    <a:pt x="44214" y="209391"/>
                  </a:lnTo>
                  <a:lnTo>
                    <a:pt x="50145" y="247481"/>
                  </a:lnTo>
                  <a:lnTo>
                    <a:pt x="49808" y="251596"/>
                  </a:lnTo>
                  <a:lnTo>
                    <a:pt x="48413" y="249659"/>
                  </a:lnTo>
                  <a:lnTo>
                    <a:pt x="31214" y="187510"/>
                  </a:lnTo>
                  <a:lnTo>
                    <a:pt x="26741" y="161784"/>
                  </a:lnTo>
                  <a:lnTo>
                    <a:pt x="36305" y="100310"/>
                  </a:lnTo>
                  <a:lnTo>
                    <a:pt x="52802" y="42951"/>
                  </a:lnTo>
                  <a:lnTo>
                    <a:pt x="60902" y="22667"/>
                  </a:lnTo>
                  <a:lnTo>
                    <a:pt x="72301" y="5852"/>
                  </a:lnTo>
                  <a:lnTo>
                    <a:pt x="80956" y="1603"/>
                  </a:lnTo>
                  <a:lnTo>
                    <a:pt x="103051" y="0"/>
                  </a:lnTo>
                  <a:lnTo>
                    <a:pt x="122229" y="6307"/>
                  </a:lnTo>
                  <a:lnTo>
                    <a:pt x="153605" y="29420"/>
                  </a:lnTo>
                  <a:lnTo>
                    <a:pt x="175234" y="60795"/>
                  </a:lnTo>
                  <a:lnTo>
                    <a:pt x="195098" y="113319"/>
                  </a:lnTo>
                  <a:lnTo>
                    <a:pt x="207167" y="168754"/>
                  </a:lnTo>
                  <a:lnTo>
                    <a:pt x="206442" y="207625"/>
                  </a:lnTo>
                  <a:lnTo>
                    <a:pt x="200041" y="2528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7398" y="790070"/>
              <a:ext cx="1116022" cy="62739"/>
            </a:xfrm>
            <a:custGeom>
              <a:avLst/>
              <a:gdLst/>
              <a:ahLst/>
              <a:cxnLst/>
              <a:rect l="0" t="0" r="0" b="0"/>
              <a:pathLst>
                <a:path w="1116022" h="62739">
                  <a:moveTo>
                    <a:pt x="1116021" y="10095"/>
                  </a:moveTo>
                  <a:lnTo>
                    <a:pt x="1078543" y="1762"/>
                  </a:lnTo>
                  <a:lnTo>
                    <a:pt x="1021531" y="0"/>
                  </a:lnTo>
                  <a:lnTo>
                    <a:pt x="971171" y="5284"/>
                  </a:lnTo>
                  <a:lnTo>
                    <a:pt x="913615" y="8670"/>
                  </a:lnTo>
                  <a:lnTo>
                    <a:pt x="852108" y="4084"/>
                  </a:lnTo>
                  <a:lnTo>
                    <a:pt x="807264" y="1574"/>
                  </a:lnTo>
                  <a:lnTo>
                    <a:pt x="760037" y="1629"/>
                  </a:lnTo>
                  <a:lnTo>
                    <a:pt x="711751" y="5553"/>
                  </a:lnTo>
                  <a:lnTo>
                    <a:pt x="662995" y="8076"/>
                  </a:lnTo>
                  <a:lnTo>
                    <a:pt x="615199" y="10368"/>
                  </a:lnTo>
                  <a:lnTo>
                    <a:pt x="570560" y="15286"/>
                  </a:lnTo>
                  <a:lnTo>
                    <a:pt x="517145" y="19042"/>
                  </a:lnTo>
                  <a:lnTo>
                    <a:pt x="460901" y="27547"/>
                  </a:lnTo>
                  <a:lnTo>
                    <a:pt x="402246" y="31254"/>
                  </a:lnTo>
                  <a:lnTo>
                    <a:pt x="350161" y="38071"/>
                  </a:lnTo>
                  <a:lnTo>
                    <a:pt x="289105" y="41781"/>
                  </a:lnTo>
                  <a:lnTo>
                    <a:pt x="231543" y="49803"/>
                  </a:lnTo>
                  <a:lnTo>
                    <a:pt x="183249" y="54616"/>
                  </a:lnTo>
                  <a:lnTo>
                    <a:pt x="124486" y="60331"/>
                  </a:lnTo>
                  <a:lnTo>
                    <a:pt x="62622" y="62025"/>
                  </a:lnTo>
                  <a:lnTo>
                    <a:pt x="0" y="627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42445" y="558010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4312" y="8333"/>
                  </a:lnTo>
                  <a:lnTo>
                    <a:pt x="53776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958300" y="201244"/>
            <a:ext cx="1168664" cy="988477"/>
            <a:chOff x="1958300" y="201244"/>
            <a:chExt cx="1168664" cy="988477"/>
          </a:xfrm>
        </p:grpSpPr>
        <p:sp>
          <p:nvSpPr>
            <p:cNvPr id="9" name="Freeform 8"/>
            <p:cNvSpPr/>
            <p:nvPr/>
          </p:nvSpPr>
          <p:spPr>
            <a:xfrm>
              <a:off x="2168870" y="347440"/>
              <a:ext cx="31501" cy="484312"/>
            </a:xfrm>
            <a:custGeom>
              <a:avLst/>
              <a:gdLst/>
              <a:ahLst/>
              <a:cxnLst/>
              <a:rect l="0" t="0" r="0" b="0"/>
              <a:pathLst>
                <a:path w="31501" h="484312">
                  <a:moveTo>
                    <a:pt x="21057" y="0"/>
                  </a:moveTo>
                  <a:lnTo>
                    <a:pt x="26646" y="62093"/>
                  </a:lnTo>
                  <a:lnTo>
                    <a:pt x="30122" y="111205"/>
                  </a:lnTo>
                  <a:lnTo>
                    <a:pt x="31296" y="173871"/>
                  </a:lnTo>
                  <a:lnTo>
                    <a:pt x="31500" y="220623"/>
                  </a:lnTo>
                  <a:lnTo>
                    <a:pt x="30390" y="281269"/>
                  </a:lnTo>
                  <a:lnTo>
                    <a:pt x="24343" y="332773"/>
                  </a:lnTo>
                  <a:lnTo>
                    <a:pt x="22031" y="389108"/>
                  </a:lnTo>
                  <a:lnTo>
                    <a:pt x="19006" y="435306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58300" y="201244"/>
              <a:ext cx="449828" cy="356767"/>
            </a:xfrm>
            <a:custGeom>
              <a:avLst/>
              <a:gdLst/>
              <a:ahLst/>
              <a:cxnLst/>
              <a:rect l="0" t="0" r="0" b="0"/>
              <a:pathLst>
                <a:path w="449828" h="356767">
                  <a:moveTo>
                    <a:pt x="0" y="135667"/>
                  </a:moveTo>
                  <a:lnTo>
                    <a:pt x="20243" y="91705"/>
                  </a:lnTo>
                  <a:lnTo>
                    <a:pt x="47326" y="59480"/>
                  </a:lnTo>
                  <a:lnTo>
                    <a:pt x="101032" y="23498"/>
                  </a:lnTo>
                  <a:lnTo>
                    <a:pt x="154965" y="4889"/>
                  </a:lnTo>
                  <a:lnTo>
                    <a:pt x="213798" y="0"/>
                  </a:lnTo>
                  <a:lnTo>
                    <a:pt x="264169" y="2273"/>
                  </a:lnTo>
                  <a:lnTo>
                    <a:pt x="313019" y="13475"/>
                  </a:lnTo>
                  <a:lnTo>
                    <a:pt x="365858" y="38221"/>
                  </a:lnTo>
                  <a:lnTo>
                    <a:pt x="408920" y="66809"/>
                  </a:lnTo>
                  <a:lnTo>
                    <a:pt x="425848" y="85177"/>
                  </a:lnTo>
                  <a:lnTo>
                    <a:pt x="442942" y="120837"/>
                  </a:lnTo>
                  <a:lnTo>
                    <a:pt x="449827" y="161039"/>
                  </a:lnTo>
                  <a:lnTo>
                    <a:pt x="443747" y="216545"/>
                  </a:lnTo>
                  <a:lnTo>
                    <a:pt x="433428" y="256207"/>
                  </a:lnTo>
                  <a:lnTo>
                    <a:pt x="422312" y="275418"/>
                  </a:lnTo>
                  <a:lnTo>
                    <a:pt x="377794" y="314107"/>
                  </a:lnTo>
                  <a:lnTo>
                    <a:pt x="331079" y="342620"/>
                  </a:lnTo>
                  <a:lnTo>
                    <a:pt x="290600" y="352575"/>
                  </a:lnTo>
                  <a:lnTo>
                    <a:pt x="231627" y="3567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95646" y="600124"/>
              <a:ext cx="153152" cy="186478"/>
            </a:xfrm>
            <a:custGeom>
              <a:avLst/>
              <a:gdLst/>
              <a:ahLst/>
              <a:cxnLst/>
              <a:rect l="0" t="0" r="0" b="0"/>
              <a:pathLst>
                <a:path w="153152" h="186478">
                  <a:moveTo>
                    <a:pt x="10095" y="0"/>
                  </a:moveTo>
                  <a:lnTo>
                    <a:pt x="1761" y="57264"/>
                  </a:lnTo>
                  <a:lnTo>
                    <a:pt x="0" y="118156"/>
                  </a:lnTo>
                  <a:lnTo>
                    <a:pt x="5284" y="155502"/>
                  </a:lnTo>
                  <a:lnTo>
                    <a:pt x="20435" y="174787"/>
                  </a:lnTo>
                  <a:lnTo>
                    <a:pt x="31026" y="183205"/>
                  </a:lnTo>
                  <a:lnTo>
                    <a:pt x="41596" y="186477"/>
                  </a:lnTo>
                  <a:lnTo>
                    <a:pt x="62700" y="183874"/>
                  </a:lnTo>
                  <a:lnTo>
                    <a:pt x="94311" y="169255"/>
                  </a:lnTo>
                  <a:lnTo>
                    <a:pt x="112255" y="150484"/>
                  </a:lnTo>
                  <a:lnTo>
                    <a:pt x="142838" y="105894"/>
                  </a:lnTo>
                  <a:lnTo>
                    <a:pt x="153151" y="62702"/>
                  </a:lnTo>
                  <a:lnTo>
                    <a:pt x="146965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26839" y="542938"/>
              <a:ext cx="151327" cy="444170"/>
            </a:xfrm>
            <a:custGeom>
              <a:avLst/>
              <a:gdLst/>
              <a:ahLst/>
              <a:cxnLst/>
              <a:rect l="0" t="0" r="0" b="0"/>
              <a:pathLst>
                <a:path w="151327" h="444170">
                  <a:moveTo>
                    <a:pt x="0" y="183528"/>
                  </a:moveTo>
                  <a:lnTo>
                    <a:pt x="7236" y="232791"/>
                  </a:lnTo>
                  <a:lnTo>
                    <a:pt x="12998" y="293821"/>
                  </a:lnTo>
                  <a:lnTo>
                    <a:pt x="19465" y="351543"/>
                  </a:lnTo>
                  <a:lnTo>
                    <a:pt x="21912" y="410865"/>
                  </a:lnTo>
                  <a:lnTo>
                    <a:pt x="27030" y="444169"/>
                  </a:lnTo>
                  <a:lnTo>
                    <a:pt x="24491" y="437019"/>
                  </a:lnTo>
                  <a:lnTo>
                    <a:pt x="14500" y="387065"/>
                  </a:lnTo>
                  <a:lnTo>
                    <a:pt x="8193" y="334044"/>
                  </a:lnTo>
                  <a:lnTo>
                    <a:pt x="2428" y="287787"/>
                  </a:lnTo>
                  <a:lnTo>
                    <a:pt x="719" y="225338"/>
                  </a:lnTo>
                  <a:lnTo>
                    <a:pt x="213" y="168620"/>
                  </a:lnTo>
                  <a:lnTo>
                    <a:pt x="3183" y="119059"/>
                  </a:lnTo>
                  <a:lnTo>
                    <a:pt x="11471" y="67330"/>
                  </a:lnTo>
                  <a:lnTo>
                    <a:pt x="19136" y="35958"/>
                  </a:lnTo>
                  <a:lnTo>
                    <a:pt x="30342" y="14216"/>
                  </a:lnTo>
                  <a:lnTo>
                    <a:pt x="38945" y="7482"/>
                  </a:lnTo>
                  <a:lnTo>
                    <a:pt x="60983" y="0"/>
                  </a:lnTo>
                  <a:lnTo>
                    <a:pt x="94108" y="1378"/>
                  </a:lnTo>
                  <a:lnTo>
                    <a:pt x="112406" y="9376"/>
                  </a:lnTo>
                  <a:lnTo>
                    <a:pt x="120561" y="14784"/>
                  </a:lnTo>
                  <a:lnTo>
                    <a:pt x="132741" y="30152"/>
                  </a:lnTo>
                  <a:lnTo>
                    <a:pt x="150093" y="74203"/>
                  </a:lnTo>
                  <a:lnTo>
                    <a:pt x="151326" y="97504"/>
                  </a:lnTo>
                  <a:lnTo>
                    <a:pt x="150017" y="108631"/>
                  </a:lnTo>
                  <a:lnTo>
                    <a:pt x="139204" y="127234"/>
                  </a:lnTo>
                  <a:lnTo>
                    <a:pt x="103666" y="158240"/>
                  </a:lnTo>
                  <a:lnTo>
                    <a:pt x="80389" y="163320"/>
                  </a:lnTo>
                  <a:lnTo>
                    <a:pt x="42114" y="1624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69205" y="494684"/>
              <a:ext cx="138695" cy="558607"/>
            </a:xfrm>
            <a:custGeom>
              <a:avLst/>
              <a:gdLst/>
              <a:ahLst/>
              <a:cxnLst/>
              <a:rect l="0" t="0" r="0" b="0"/>
              <a:pathLst>
                <a:path w="138695" h="558607">
                  <a:moveTo>
                    <a:pt x="10318" y="242310"/>
                  </a:moveTo>
                  <a:lnTo>
                    <a:pt x="24972" y="297451"/>
                  </a:lnTo>
                  <a:lnTo>
                    <a:pt x="35067" y="351455"/>
                  </a:lnTo>
                  <a:lnTo>
                    <a:pt x="45467" y="411910"/>
                  </a:lnTo>
                  <a:lnTo>
                    <a:pt x="50368" y="468687"/>
                  </a:lnTo>
                  <a:lnTo>
                    <a:pt x="50854" y="530699"/>
                  </a:lnTo>
                  <a:lnTo>
                    <a:pt x="46662" y="555317"/>
                  </a:lnTo>
                  <a:lnTo>
                    <a:pt x="45075" y="558606"/>
                  </a:lnTo>
                  <a:lnTo>
                    <a:pt x="44018" y="556119"/>
                  </a:lnTo>
                  <a:lnTo>
                    <a:pt x="34946" y="498754"/>
                  </a:lnTo>
                  <a:lnTo>
                    <a:pt x="28961" y="445521"/>
                  </a:lnTo>
                  <a:lnTo>
                    <a:pt x="22449" y="395275"/>
                  </a:lnTo>
                  <a:lnTo>
                    <a:pt x="19993" y="340289"/>
                  </a:lnTo>
                  <a:lnTo>
                    <a:pt x="13704" y="294868"/>
                  </a:lnTo>
                  <a:lnTo>
                    <a:pt x="10151" y="235786"/>
                  </a:lnTo>
                  <a:lnTo>
                    <a:pt x="2183" y="178891"/>
                  </a:lnTo>
                  <a:lnTo>
                    <a:pt x="499" y="130713"/>
                  </a:lnTo>
                  <a:lnTo>
                    <a:pt x="0" y="78223"/>
                  </a:lnTo>
                  <a:lnTo>
                    <a:pt x="5420" y="24155"/>
                  </a:lnTo>
                  <a:lnTo>
                    <a:pt x="10562" y="14985"/>
                  </a:lnTo>
                  <a:lnTo>
                    <a:pt x="25634" y="1677"/>
                  </a:lnTo>
                  <a:lnTo>
                    <a:pt x="33397" y="0"/>
                  </a:lnTo>
                  <a:lnTo>
                    <a:pt x="40912" y="1221"/>
                  </a:lnTo>
                  <a:lnTo>
                    <a:pt x="75373" y="19993"/>
                  </a:lnTo>
                  <a:lnTo>
                    <a:pt x="100043" y="50616"/>
                  </a:lnTo>
                  <a:lnTo>
                    <a:pt x="128171" y="102886"/>
                  </a:lnTo>
                  <a:lnTo>
                    <a:pt x="137956" y="130431"/>
                  </a:lnTo>
                  <a:lnTo>
                    <a:pt x="138694" y="141988"/>
                  </a:lnTo>
                  <a:lnTo>
                    <a:pt x="133274" y="161068"/>
                  </a:lnTo>
                  <a:lnTo>
                    <a:pt x="117069" y="184963"/>
                  </a:lnTo>
                  <a:lnTo>
                    <a:pt x="97927" y="196546"/>
                  </a:lnTo>
                  <a:lnTo>
                    <a:pt x="63962" y="206524"/>
                  </a:lnTo>
                  <a:lnTo>
                    <a:pt x="31375" y="210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58507" y="558010"/>
              <a:ext cx="52644" cy="147400"/>
            </a:xfrm>
            <a:custGeom>
              <a:avLst/>
              <a:gdLst/>
              <a:ahLst/>
              <a:cxnLst/>
              <a:rect l="0" t="0" r="0" b="0"/>
              <a:pathLst>
                <a:path w="52644" h="147400">
                  <a:moveTo>
                    <a:pt x="0" y="0"/>
                  </a:moveTo>
                  <a:lnTo>
                    <a:pt x="17959" y="53875"/>
                  </a:lnTo>
                  <a:lnTo>
                    <a:pt x="38641" y="114752"/>
                  </a:lnTo>
                  <a:lnTo>
                    <a:pt x="52643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74279" y="515896"/>
              <a:ext cx="252685" cy="673825"/>
            </a:xfrm>
            <a:custGeom>
              <a:avLst/>
              <a:gdLst/>
              <a:ahLst/>
              <a:cxnLst/>
              <a:rect l="0" t="0" r="0" b="0"/>
              <a:pathLst>
                <a:path w="252685" h="673825">
                  <a:moveTo>
                    <a:pt x="252684" y="0"/>
                  </a:moveTo>
                  <a:lnTo>
                    <a:pt x="225151" y="63450"/>
                  </a:lnTo>
                  <a:lnTo>
                    <a:pt x="194473" y="121544"/>
                  </a:lnTo>
                  <a:lnTo>
                    <a:pt x="170866" y="173097"/>
                  </a:lnTo>
                  <a:lnTo>
                    <a:pt x="136726" y="230852"/>
                  </a:lnTo>
                  <a:lnTo>
                    <a:pt x="118891" y="266102"/>
                  </a:lnTo>
                  <a:lnTo>
                    <a:pt x="96795" y="319935"/>
                  </a:lnTo>
                  <a:lnTo>
                    <a:pt x="78305" y="375629"/>
                  </a:lnTo>
                  <a:lnTo>
                    <a:pt x="60268" y="431691"/>
                  </a:lnTo>
                  <a:lnTo>
                    <a:pt x="40111" y="487825"/>
                  </a:lnTo>
                  <a:lnTo>
                    <a:pt x="24864" y="546313"/>
                  </a:lnTo>
                  <a:lnTo>
                    <a:pt x="14127" y="599388"/>
                  </a:lnTo>
                  <a:lnTo>
                    <a:pt x="3138" y="647422"/>
                  </a:lnTo>
                  <a:lnTo>
                    <a:pt x="0" y="6738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89512" y="1321755"/>
            <a:ext cx="1821432" cy="604961"/>
            <a:chOff x="189512" y="1321755"/>
            <a:chExt cx="1821432" cy="604961"/>
          </a:xfrm>
        </p:grpSpPr>
        <p:sp>
          <p:nvSpPr>
            <p:cNvPr id="17" name="Freeform 16"/>
            <p:cNvSpPr/>
            <p:nvPr/>
          </p:nvSpPr>
          <p:spPr>
            <a:xfrm>
              <a:off x="212264" y="1330981"/>
              <a:ext cx="374625" cy="487064"/>
            </a:xfrm>
            <a:custGeom>
              <a:avLst/>
              <a:gdLst/>
              <a:ahLst/>
              <a:cxnLst/>
              <a:rect l="0" t="0" r="0" b="0"/>
              <a:pathLst>
                <a:path w="374625" h="487064">
                  <a:moveTo>
                    <a:pt x="240461" y="16666"/>
                  </a:moveTo>
                  <a:lnTo>
                    <a:pt x="229283" y="5488"/>
                  </a:lnTo>
                  <a:lnTo>
                    <a:pt x="208197" y="0"/>
                  </a:lnTo>
                  <a:lnTo>
                    <a:pt x="169680" y="30"/>
                  </a:lnTo>
                  <a:lnTo>
                    <a:pt x="125224" y="10520"/>
                  </a:lnTo>
                  <a:lnTo>
                    <a:pt x="106966" y="23293"/>
                  </a:lnTo>
                  <a:lnTo>
                    <a:pt x="56559" y="80419"/>
                  </a:lnTo>
                  <a:lnTo>
                    <a:pt x="32970" y="142132"/>
                  </a:lnTo>
                  <a:lnTo>
                    <a:pt x="15855" y="190452"/>
                  </a:lnTo>
                  <a:lnTo>
                    <a:pt x="4025" y="242983"/>
                  </a:lnTo>
                  <a:lnTo>
                    <a:pt x="0" y="301312"/>
                  </a:lnTo>
                  <a:lnTo>
                    <a:pt x="2317" y="354989"/>
                  </a:lnTo>
                  <a:lnTo>
                    <a:pt x="29644" y="412522"/>
                  </a:lnTo>
                  <a:lnTo>
                    <a:pt x="63507" y="458028"/>
                  </a:lnTo>
                  <a:lnTo>
                    <a:pt x="86556" y="473310"/>
                  </a:lnTo>
                  <a:lnTo>
                    <a:pt x="113567" y="482831"/>
                  </a:lnTo>
                  <a:lnTo>
                    <a:pt x="145069" y="487063"/>
                  </a:lnTo>
                  <a:lnTo>
                    <a:pt x="203377" y="474139"/>
                  </a:lnTo>
                  <a:lnTo>
                    <a:pt x="260794" y="449927"/>
                  </a:lnTo>
                  <a:lnTo>
                    <a:pt x="315560" y="403973"/>
                  </a:lnTo>
                  <a:lnTo>
                    <a:pt x="340572" y="362791"/>
                  </a:lnTo>
                  <a:lnTo>
                    <a:pt x="357211" y="313544"/>
                  </a:lnTo>
                  <a:lnTo>
                    <a:pt x="372144" y="258973"/>
                  </a:lnTo>
                  <a:lnTo>
                    <a:pt x="374624" y="211163"/>
                  </a:lnTo>
                  <a:lnTo>
                    <a:pt x="367301" y="161123"/>
                  </a:lnTo>
                  <a:lnTo>
                    <a:pt x="344458" y="101699"/>
                  </a:lnTo>
                  <a:lnTo>
                    <a:pt x="329966" y="75516"/>
                  </a:lnTo>
                  <a:lnTo>
                    <a:pt x="302076" y="48791"/>
                  </a:lnTo>
                  <a:lnTo>
                    <a:pt x="281883" y="37573"/>
                  </a:lnTo>
                  <a:lnTo>
                    <a:pt x="271585" y="36453"/>
                  </a:lnTo>
                  <a:lnTo>
                    <a:pt x="229932" y="482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54230" y="1621820"/>
              <a:ext cx="448662" cy="218692"/>
            </a:xfrm>
            <a:custGeom>
              <a:avLst/>
              <a:gdLst/>
              <a:ahLst/>
              <a:cxnLst/>
              <a:rect l="0" t="0" r="0" b="0"/>
              <a:pathLst>
                <a:path w="448662" h="218692">
                  <a:moveTo>
                    <a:pt x="9065" y="31154"/>
                  </a:moveTo>
                  <a:lnTo>
                    <a:pt x="0" y="89770"/>
                  </a:lnTo>
                  <a:lnTo>
                    <a:pt x="7231" y="142775"/>
                  </a:lnTo>
                  <a:lnTo>
                    <a:pt x="23044" y="188253"/>
                  </a:lnTo>
                  <a:lnTo>
                    <a:pt x="28913" y="199058"/>
                  </a:lnTo>
                  <a:lnTo>
                    <a:pt x="37505" y="206261"/>
                  </a:lnTo>
                  <a:lnTo>
                    <a:pt x="59529" y="214264"/>
                  </a:lnTo>
                  <a:lnTo>
                    <a:pt x="69614" y="214059"/>
                  </a:lnTo>
                  <a:lnTo>
                    <a:pt x="87058" y="207591"/>
                  </a:lnTo>
                  <a:lnTo>
                    <a:pt x="99491" y="193798"/>
                  </a:lnTo>
                  <a:lnTo>
                    <a:pt x="117004" y="156348"/>
                  </a:lnTo>
                  <a:lnTo>
                    <a:pt x="123323" y="116108"/>
                  </a:lnTo>
                  <a:lnTo>
                    <a:pt x="130810" y="140395"/>
                  </a:lnTo>
                  <a:lnTo>
                    <a:pt x="154689" y="188432"/>
                  </a:lnTo>
                  <a:lnTo>
                    <a:pt x="170883" y="204780"/>
                  </a:lnTo>
                  <a:lnTo>
                    <a:pt x="180114" y="207736"/>
                  </a:lnTo>
                  <a:lnTo>
                    <a:pt x="199731" y="204781"/>
                  </a:lnTo>
                  <a:lnTo>
                    <a:pt x="217028" y="192549"/>
                  </a:lnTo>
                  <a:lnTo>
                    <a:pt x="247196" y="156101"/>
                  </a:lnTo>
                  <a:lnTo>
                    <a:pt x="255281" y="132699"/>
                  </a:lnTo>
                  <a:lnTo>
                    <a:pt x="260471" y="73959"/>
                  </a:lnTo>
                  <a:lnTo>
                    <a:pt x="265576" y="64370"/>
                  </a:lnTo>
                  <a:lnTo>
                    <a:pt x="273659" y="59147"/>
                  </a:lnTo>
                  <a:lnTo>
                    <a:pt x="283727" y="56835"/>
                  </a:lnTo>
                  <a:lnTo>
                    <a:pt x="291609" y="58803"/>
                  </a:lnTo>
                  <a:lnTo>
                    <a:pt x="298033" y="63624"/>
                  </a:lnTo>
                  <a:lnTo>
                    <a:pt x="308291" y="79510"/>
                  </a:lnTo>
                  <a:lnTo>
                    <a:pt x="328088" y="135643"/>
                  </a:lnTo>
                  <a:lnTo>
                    <a:pt x="341230" y="186801"/>
                  </a:lnTo>
                  <a:lnTo>
                    <a:pt x="343400" y="218691"/>
                  </a:lnTo>
                  <a:lnTo>
                    <a:pt x="341920" y="217010"/>
                  </a:lnTo>
                  <a:lnTo>
                    <a:pt x="324564" y="163659"/>
                  </a:lnTo>
                  <a:lnTo>
                    <a:pt x="316401" y="105421"/>
                  </a:lnTo>
                  <a:lnTo>
                    <a:pt x="323194" y="53233"/>
                  </a:lnTo>
                  <a:lnTo>
                    <a:pt x="329222" y="26539"/>
                  </a:lnTo>
                  <a:lnTo>
                    <a:pt x="334807" y="16379"/>
                  </a:lnTo>
                  <a:lnTo>
                    <a:pt x="350371" y="1970"/>
                  </a:lnTo>
                  <a:lnTo>
                    <a:pt x="359435" y="0"/>
                  </a:lnTo>
                  <a:lnTo>
                    <a:pt x="378864" y="4049"/>
                  </a:lnTo>
                  <a:lnTo>
                    <a:pt x="396078" y="16768"/>
                  </a:lnTo>
                  <a:lnTo>
                    <a:pt x="410358" y="34119"/>
                  </a:lnTo>
                  <a:lnTo>
                    <a:pt x="432949" y="89776"/>
                  </a:lnTo>
                  <a:lnTo>
                    <a:pt x="448041" y="149488"/>
                  </a:lnTo>
                  <a:lnTo>
                    <a:pt x="448661" y="173824"/>
                  </a:lnTo>
                  <a:lnTo>
                    <a:pt x="440733" y="2101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177007" y="1607841"/>
              <a:ext cx="121110" cy="234647"/>
            </a:xfrm>
            <a:custGeom>
              <a:avLst/>
              <a:gdLst/>
              <a:ahLst/>
              <a:cxnLst/>
              <a:rect l="0" t="0" r="0" b="0"/>
              <a:pathLst>
                <a:path w="121110" h="234647">
                  <a:moveTo>
                    <a:pt x="107469" y="13547"/>
                  </a:moveTo>
                  <a:lnTo>
                    <a:pt x="96291" y="2369"/>
                  </a:lnTo>
                  <a:lnTo>
                    <a:pt x="75205" y="0"/>
                  </a:lnTo>
                  <a:lnTo>
                    <a:pt x="48676" y="4017"/>
                  </a:lnTo>
                  <a:lnTo>
                    <a:pt x="25187" y="13601"/>
                  </a:lnTo>
                  <a:lnTo>
                    <a:pt x="9288" y="28779"/>
                  </a:lnTo>
                  <a:lnTo>
                    <a:pt x="3411" y="37740"/>
                  </a:lnTo>
                  <a:lnTo>
                    <a:pt x="0" y="57055"/>
                  </a:lnTo>
                  <a:lnTo>
                    <a:pt x="728" y="67119"/>
                  </a:lnTo>
                  <a:lnTo>
                    <a:pt x="4723" y="74998"/>
                  </a:lnTo>
                  <a:lnTo>
                    <a:pt x="18520" y="86872"/>
                  </a:lnTo>
                  <a:lnTo>
                    <a:pt x="76394" y="111472"/>
                  </a:lnTo>
                  <a:lnTo>
                    <a:pt x="102031" y="127830"/>
                  </a:lnTo>
                  <a:lnTo>
                    <a:pt x="114021" y="143888"/>
                  </a:lnTo>
                  <a:lnTo>
                    <a:pt x="118856" y="153084"/>
                  </a:lnTo>
                  <a:lnTo>
                    <a:pt x="121109" y="172660"/>
                  </a:lnTo>
                  <a:lnTo>
                    <a:pt x="120072" y="182793"/>
                  </a:lnTo>
                  <a:lnTo>
                    <a:pt x="114701" y="191889"/>
                  </a:lnTo>
                  <a:lnTo>
                    <a:pt x="96255" y="208234"/>
                  </a:lnTo>
                  <a:lnTo>
                    <a:pt x="59563" y="225000"/>
                  </a:lnTo>
                  <a:lnTo>
                    <a:pt x="12713" y="234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89512" y="1884658"/>
              <a:ext cx="1094965" cy="42058"/>
            </a:xfrm>
            <a:custGeom>
              <a:avLst/>
              <a:gdLst/>
              <a:ahLst/>
              <a:cxnLst/>
              <a:rect l="0" t="0" r="0" b="0"/>
              <a:pathLst>
                <a:path w="1094965" h="42058">
                  <a:moveTo>
                    <a:pt x="1094964" y="10471"/>
                  </a:moveTo>
                  <a:lnTo>
                    <a:pt x="1046033" y="10471"/>
                  </a:lnTo>
                  <a:lnTo>
                    <a:pt x="998188" y="7352"/>
                  </a:lnTo>
                  <a:lnTo>
                    <a:pt x="946967" y="2138"/>
                  </a:lnTo>
                  <a:lnTo>
                    <a:pt x="891626" y="593"/>
                  </a:lnTo>
                  <a:lnTo>
                    <a:pt x="837014" y="135"/>
                  </a:lnTo>
                  <a:lnTo>
                    <a:pt x="784958" y="0"/>
                  </a:lnTo>
                  <a:lnTo>
                    <a:pt x="731319" y="3079"/>
                  </a:lnTo>
                  <a:lnTo>
                    <a:pt x="671273" y="9011"/>
                  </a:lnTo>
                  <a:lnTo>
                    <a:pt x="630187" y="9822"/>
                  </a:lnTo>
                  <a:lnTo>
                    <a:pt x="566918" y="10279"/>
                  </a:lnTo>
                  <a:lnTo>
                    <a:pt x="503618" y="16022"/>
                  </a:lnTo>
                  <a:lnTo>
                    <a:pt x="454677" y="19525"/>
                  </a:lnTo>
                  <a:lnTo>
                    <a:pt x="394143" y="20708"/>
                  </a:lnTo>
                  <a:lnTo>
                    <a:pt x="334006" y="24061"/>
                  </a:lnTo>
                  <a:lnTo>
                    <a:pt x="271737" y="30053"/>
                  </a:lnTo>
                  <a:lnTo>
                    <a:pt x="210868" y="31237"/>
                  </a:lnTo>
                  <a:lnTo>
                    <a:pt x="148007" y="31442"/>
                  </a:lnTo>
                  <a:lnTo>
                    <a:pt x="85578" y="32672"/>
                  </a:lnTo>
                  <a:lnTo>
                    <a:pt x="23967" y="39856"/>
                  </a:lnTo>
                  <a:lnTo>
                    <a:pt x="0" y="42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516103" y="1652974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6222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800373" y="1321755"/>
              <a:ext cx="210571" cy="520733"/>
            </a:xfrm>
            <a:custGeom>
              <a:avLst/>
              <a:gdLst/>
              <a:ahLst/>
              <a:cxnLst/>
              <a:rect l="0" t="0" r="0" b="0"/>
              <a:pathLst>
                <a:path w="210571" h="520733">
                  <a:moveTo>
                    <a:pt x="0" y="520732"/>
                  </a:moveTo>
                  <a:lnTo>
                    <a:pt x="0" y="463468"/>
                  </a:lnTo>
                  <a:lnTo>
                    <a:pt x="0" y="410958"/>
                  </a:lnTo>
                  <a:lnTo>
                    <a:pt x="3119" y="347826"/>
                  </a:lnTo>
                  <a:lnTo>
                    <a:pt x="8333" y="286616"/>
                  </a:lnTo>
                  <a:lnTo>
                    <a:pt x="10094" y="224012"/>
                  </a:lnTo>
                  <a:lnTo>
                    <a:pt x="9273" y="166586"/>
                  </a:lnTo>
                  <a:lnTo>
                    <a:pt x="2178" y="103943"/>
                  </a:lnTo>
                  <a:lnTo>
                    <a:pt x="3765" y="51358"/>
                  </a:lnTo>
                  <a:lnTo>
                    <a:pt x="9862" y="23172"/>
                  </a:lnTo>
                  <a:lnTo>
                    <a:pt x="20370" y="2846"/>
                  </a:lnTo>
                  <a:lnTo>
                    <a:pt x="26448" y="0"/>
                  </a:lnTo>
                  <a:lnTo>
                    <a:pt x="32840" y="1612"/>
                  </a:lnTo>
                  <a:lnTo>
                    <a:pt x="39441" y="6196"/>
                  </a:lnTo>
                  <a:lnTo>
                    <a:pt x="59909" y="35004"/>
                  </a:lnTo>
                  <a:lnTo>
                    <a:pt x="83336" y="88877"/>
                  </a:lnTo>
                  <a:lnTo>
                    <a:pt x="102827" y="148917"/>
                  </a:lnTo>
                  <a:lnTo>
                    <a:pt x="128372" y="210029"/>
                  </a:lnTo>
                  <a:lnTo>
                    <a:pt x="143597" y="263693"/>
                  </a:lnTo>
                  <a:lnTo>
                    <a:pt x="161398" y="325706"/>
                  </a:lnTo>
                  <a:lnTo>
                    <a:pt x="178979" y="383135"/>
                  </a:lnTo>
                  <a:lnTo>
                    <a:pt x="196531" y="443644"/>
                  </a:lnTo>
                  <a:lnTo>
                    <a:pt x="210570" y="4891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831958" y="1631917"/>
              <a:ext cx="94758" cy="52643"/>
            </a:xfrm>
            <a:custGeom>
              <a:avLst/>
              <a:gdLst/>
              <a:ahLst/>
              <a:cxnLst/>
              <a:rect l="0" t="0" r="0" b="0"/>
              <a:pathLst>
                <a:path w="94758" h="52643">
                  <a:moveTo>
                    <a:pt x="94757" y="0"/>
                  </a:moveTo>
                  <a:lnTo>
                    <a:pt x="40882" y="2868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432082" y="1295005"/>
            <a:ext cx="915981" cy="579461"/>
            <a:chOff x="2432082" y="1295005"/>
            <a:chExt cx="915981" cy="579461"/>
          </a:xfrm>
        </p:grpSpPr>
        <p:sp>
          <p:nvSpPr>
            <p:cNvPr id="25" name="Freeform 24"/>
            <p:cNvSpPr/>
            <p:nvPr/>
          </p:nvSpPr>
          <p:spPr>
            <a:xfrm>
              <a:off x="2432082" y="1295005"/>
              <a:ext cx="249876" cy="579461"/>
            </a:xfrm>
            <a:custGeom>
              <a:avLst/>
              <a:gdLst/>
              <a:ahLst/>
              <a:cxnLst/>
              <a:rect l="0" t="0" r="0" b="0"/>
              <a:pathLst>
                <a:path w="249876" h="579461">
                  <a:moveTo>
                    <a:pt x="0" y="0"/>
                  </a:moveTo>
                  <a:lnTo>
                    <a:pt x="3120" y="54144"/>
                  </a:lnTo>
                  <a:lnTo>
                    <a:pt x="8334" y="101440"/>
                  </a:lnTo>
                  <a:lnTo>
                    <a:pt x="12998" y="159908"/>
                  </a:lnTo>
                  <a:lnTo>
                    <a:pt x="18669" y="215446"/>
                  </a:lnTo>
                  <a:lnTo>
                    <a:pt x="20350" y="270896"/>
                  </a:lnTo>
                  <a:lnTo>
                    <a:pt x="20743" y="315760"/>
                  </a:lnTo>
                  <a:lnTo>
                    <a:pt x="20918" y="362996"/>
                  </a:lnTo>
                  <a:lnTo>
                    <a:pt x="20995" y="408166"/>
                  </a:lnTo>
                  <a:lnTo>
                    <a:pt x="21039" y="469938"/>
                  </a:lnTo>
                  <a:lnTo>
                    <a:pt x="21052" y="522166"/>
                  </a:lnTo>
                  <a:lnTo>
                    <a:pt x="15467" y="576146"/>
                  </a:lnTo>
                  <a:lnTo>
                    <a:pt x="13821" y="579460"/>
                  </a:lnTo>
                  <a:lnTo>
                    <a:pt x="12724" y="576989"/>
                  </a:lnTo>
                  <a:lnTo>
                    <a:pt x="10818" y="518482"/>
                  </a:lnTo>
                  <a:lnTo>
                    <a:pt x="10615" y="470129"/>
                  </a:lnTo>
                  <a:lnTo>
                    <a:pt x="12894" y="425646"/>
                  </a:lnTo>
                  <a:lnTo>
                    <a:pt x="33439" y="371814"/>
                  </a:lnTo>
                  <a:lnTo>
                    <a:pt x="60028" y="332628"/>
                  </a:lnTo>
                  <a:lnTo>
                    <a:pt x="86417" y="309646"/>
                  </a:lnTo>
                  <a:lnTo>
                    <a:pt x="112497" y="301397"/>
                  </a:lnTo>
                  <a:lnTo>
                    <a:pt x="156945" y="299873"/>
                  </a:lnTo>
                  <a:lnTo>
                    <a:pt x="171311" y="301690"/>
                  </a:lnTo>
                  <a:lnTo>
                    <a:pt x="193512" y="313069"/>
                  </a:lnTo>
                  <a:lnTo>
                    <a:pt x="226828" y="348970"/>
                  </a:lnTo>
                  <a:lnTo>
                    <a:pt x="243203" y="379479"/>
                  </a:lnTo>
                  <a:lnTo>
                    <a:pt x="249875" y="416335"/>
                  </a:lnTo>
                  <a:lnTo>
                    <a:pt x="246263" y="451301"/>
                  </a:lnTo>
                  <a:lnTo>
                    <a:pt x="219791" y="505180"/>
                  </a:lnTo>
                  <a:lnTo>
                    <a:pt x="205310" y="525171"/>
                  </a:lnTo>
                  <a:lnTo>
                    <a:pt x="187175" y="541855"/>
                  </a:lnTo>
                  <a:lnTo>
                    <a:pt x="164298" y="550830"/>
                  </a:lnTo>
                  <a:lnTo>
                    <a:pt x="105894" y="556592"/>
                  </a:lnTo>
                  <a:lnTo>
                    <a:pt x="66471" y="552001"/>
                  </a:lnTo>
                  <a:lnTo>
                    <a:pt x="31586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713087" y="1671258"/>
              <a:ext cx="179329" cy="193077"/>
            </a:xfrm>
            <a:custGeom>
              <a:avLst/>
              <a:gdLst/>
              <a:ahLst/>
              <a:cxnLst/>
              <a:rect l="0" t="0" r="0" b="0"/>
              <a:pathLst>
                <a:path w="179329" h="193077">
                  <a:moveTo>
                    <a:pt x="108550" y="13301"/>
                  </a:moveTo>
                  <a:lnTo>
                    <a:pt x="97372" y="2123"/>
                  </a:lnTo>
                  <a:lnTo>
                    <a:pt x="89399" y="0"/>
                  </a:lnTo>
                  <a:lnTo>
                    <a:pt x="68063" y="760"/>
                  </a:lnTo>
                  <a:lnTo>
                    <a:pt x="49222" y="8117"/>
                  </a:lnTo>
                  <a:lnTo>
                    <a:pt x="18062" y="31904"/>
                  </a:lnTo>
                  <a:lnTo>
                    <a:pt x="2060" y="57808"/>
                  </a:lnTo>
                  <a:lnTo>
                    <a:pt x="0" y="83775"/>
                  </a:lnTo>
                  <a:lnTo>
                    <a:pt x="8209" y="136926"/>
                  </a:lnTo>
                  <a:lnTo>
                    <a:pt x="23317" y="164834"/>
                  </a:lnTo>
                  <a:lnTo>
                    <a:pt x="53790" y="187921"/>
                  </a:lnTo>
                  <a:lnTo>
                    <a:pt x="79143" y="193076"/>
                  </a:lnTo>
                  <a:lnTo>
                    <a:pt x="127957" y="186853"/>
                  </a:lnTo>
                  <a:lnTo>
                    <a:pt x="146811" y="174663"/>
                  </a:lnTo>
                  <a:lnTo>
                    <a:pt x="161820" y="157547"/>
                  </a:lnTo>
                  <a:lnTo>
                    <a:pt x="172390" y="138242"/>
                  </a:lnTo>
                  <a:lnTo>
                    <a:pt x="179328" y="102053"/>
                  </a:lnTo>
                  <a:lnTo>
                    <a:pt x="175794" y="67284"/>
                  </a:lnTo>
                  <a:lnTo>
                    <a:pt x="167292" y="48602"/>
                  </a:lnTo>
                  <a:lnTo>
                    <a:pt x="161749" y="40345"/>
                  </a:lnTo>
                  <a:lnTo>
                    <a:pt x="146232" y="28050"/>
                  </a:lnTo>
                  <a:lnTo>
                    <a:pt x="119078" y="13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905865" y="1603494"/>
              <a:ext cx="442198" cy="251894"/>
            </a:xfrm>
            <a:custGeom>
              <a:avLst/>
              <a:gdLst/>
              <a:ahLst/>
              <a:cxnLst/>
              <a:rect l="0" t="0" r="0" b="0"/>
              <a:pathLst>
                <a:path w="442198" h="251894">
                  <a:moveTo>
                    <a:pt x="0" y="112651"/>
                  </a:moveTo>
                  <a:lnTo>
                    <a:pt x="27511" y="166526"/>
                  </a:lnTo>
                  <a:lnTo>
                    <a:pt x="49083" y="228572"/>
                  </a:lnTo>
                  <a:lnTo>
                    <a:pt x="57307" y="251893"/>
                  </a:lnTo>
                  <a:lnTo>
                    <a:pt x="45970" y="197515"/>
                  </a:lnTo>
                  <a:lnTo>
                    <a:pt x="42875" y="143669"/>
                  </a:lnTo>
                  <a:lnTo>
                    <a:pt x="47854" y="93561"/>
                  </a:lnTo>
                  <a:lnTo>
                    <a:pt x="62402" y="60591"/>
                  </a:lnTo>
                  <a:lnTo>
                    <a:pt x="70847" y="53378"/>
                  </a:lnTo>
                  <a:lnTo>
                    <a:pt x="92709" y="45363"/>
                  </a:lnTo>
                  <a:lnTo>
                    <a:pt x="102750" y="45566"/>
                  </a:lnTo>
                  <a:lnTo>
                    <a:pt x="120146" y="52029"/>
                  </a:lnTo>
                  <a:lnTo>
                    <a:pt x="157614" y="83649"/>
                  </a:lnTo>
                  <a:lnTo>
                    <a:pt x="185638" y="123689"/>
                  </a:lnTo>
                  <a:lnTo>
                    <a:pt x="193640" y="145633"/>
                  </a:lnTo>
                  <a:lnTo>
                    <a:pt x="197196" y="170983"/>
                  </a:lnTo>
                  <a:lnTo>
                    <a:pt x="199314" y="174936"/>
                  </a:lnTo>
                  <a:lnTo>
                    <a:pt x="201897" y="172891"/>
                  </a:lnTo>
                  <a:lnTo>
                    <a:pt x="214239" y="153896"/>
                  </a:lnTo>
                  <a:lnTo>
                    <a:pt x="227409" y="141511"/>
                  </a:lnTo>
                  <a:lnTo>
                    <a:pt x="283653" y="115367"/>
                  </a:lnTo>
                  <a:lnTo>
                    <a:pt x="307614" y="96168"/>
                  </a:lnTo>
                  <a:lnTo>
                    <a:pt x="343770" y="54285"/>
                  </a:lnTo>
                  <a:lnTo>
                    <a:pt x="347333" y="45664"/>
                  </a:lnTo>
                  <a:lnTo>
                    <a:pt x="348173" y="26727"/>
                  </a:lnTo>
                  <a:lnTo>
                    <a:pt x="344419" y="19103"/>
                  </a:lnTo>
                  <a:lnTo>
                    <a:pt x="330890" y="7513"/>
                  </a:lnTo>
                  <a:lnTo>
                    <a:pt x="292364" y="0"/>
                  </a:lnTo>
                  <a:lnTo>
                    <a:pt x="269929" y="4482"/>
                  </a:lnTo>
                  <a:lnTo>
                    <a:pt x="252160" y="15443"/>
                  </a:lnTo>
                  <a:lnTo>
                    <a:pt x="214473" y="61072"/>
                  </a:lnTo>
                  <a:lnTo>
                    <a:pt x="206455" y="87777"/>
                  </a:lnTo>
                  <a:lnTo>
                    <a:pt x="201308" y="146992"/>
                  </a:lnTo>
                  <a:lnTo>
                    <a:pt x="206006" y="184047"/>
                  </a:lnTo>
                  <a:lnTo>
                    <a:pt x="217900" y="203264"/>
                  </a:lnTo>
                  <a:lnTo>
                    <a:pt x="248543" y="234665"/>
                  </a:lnTo>
                  <a:lnTo>
                    <a:pt x="269171" y="242918"/>
                  </a:lnTo>
                  <a:lnTo>
                    <a:pt x="320541" y="248217"/>
                  </a:lnTo>
                  <a:lnTo>
                    <a:pt x="375749" y="249264"/>
                  </a:lnTo>
                  <a:lnTo>
                    <a:pt x="422355" y="249470"/>
                  </a:lnTo>
                  <a:lnTo>
                    <a:pt x="442197" y="2495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661010" y="2338925"/>
            <a:ext cx="4405674" cy="924910"/>
            <a:chOff x="1661010" y="2338925"/>
            <a:chExt cx="4405674" cy="924910"/>
          </a:xfrm>
        </p:grpSpPr>
        <p:sp>
          <p:nvSpPr>
            <p:cNvPr id="29" name="Freeform 28"/>
            <p:cNvSpPr/>
            <p:nvPr/>
          </p:nvSpPr>
          <p:spPr>
            <a:xfrm>
              <a:off x="1661010" y="2484725"/>
              <a:ext cx="315582" cy="479918"/>
            </a:xfrm>
            <a:custGeom>
              <a:avLst/>
              <a:gdLst/>
              <a:ahLst/>
              <a:cxnLst/>
              <a:rect l="0" t="0" r="0" b="0"/>
              <a:pathLst>
                <a:path w="315582" h="479918">
                  <a:moveTo>
                    <a:pt x="160420" y="0"/>
                  </a:moveTo>
                  <a:lnTo>
                    <a:pt x="109395" y="14572"/>
                  </a:lnTo>
                  <a:lnTo>
                    <a:pt x="55348" y="47326"/>
                  </a:lnTo>
                  <a:lnTo>
                    <a:pt x="25952" y="75244"/>
                  </a:lnTo>
                  <a:lnTo>
                    <a:pt x="8793" y="106912"/>
                  </a:lnTo>
                  <a:lnTo>
                    <a:pt x="223" y="132135"/>
                  </a:lnTo>
                  <a:lnTo>
                    <a:pt x="0" y="172642"/>
                  </a:lnTo>
                  <a:lnTo>
                    <a:pt x="7624" y="194103"/>
                  </a:lnTo>
                  <a:lnTo>
                    <a:pt x="12932" y="203101"/>
                  </a:lnTo>
                  <a:lnTo>
                    <a:pt x="21150" y="209100"/>
                  </a:lnTo>
                  <a:lnTo>
                    <a:pt x="42760" y="215766"/>
                  </a:lnTo>
                  <a:lnTo>
                    <a:pt x="94761" y="211640"/>
                  </a:lnTo>
                  <a:lnTo>
                    <a:pt x="150093" y="202679"/>
                  </a:lnTo>
                  <a:lnTo>
                    <a:pt x="206083" y="206152"/>
                  </a:lnTo>
                  <a:lnTo>
                    <a:pt x="242580" y="220439"/>
                  </a:lnTo>
                  <a:lnTo>
                    <a:pt x="270031" y="239490"/>
                  </a:lnTo>
                  <a:lnTo>
                    <a:pt x="292983" y="265542"/>
                  </a:lnTo>
                  <a:lnTo>
                    <a:pt x="309012" y="301077"/>
                  </a:lnTo>
                  <a:lnTo>
                    <a:pt x="315581" y="341242"/>
                  </a:lnTo>
                  <a:lnTo>
                    <a:pt x="311938" y="382779"/>
                  </a:lnTo>
                  <a:lnTo>
                    <a:pt x="300291" y="407600"/>
                  </a:lnTo>
                  <a:lnTo>
                    <a:pt x="274003" y="438185"/>
                  </a:lnTo>
                  <a:lnTo>
                    <a:pt x="228089" y="469480"/>
                  </a:lnTo>
                  <a:lnTo>
                    <a:pt x="187749" y="479917"/>
                  </a:lnTo>
                  <a:lnTo>
                    <a:pt x="126130" y="475037"/>
                  </a:lnTo>
                  <a:lnTo>
                    <a:pt x="76192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055252" y="2832165"/>
              <a:ext cx="8334" cy="115815"/>
            </a:xfrm>
            <a:custGeom>
              <a:avLst/>
              <a:gdLst/>
              <a:ahLst/>
              <a:cxnLst/>
              <a:rect l="0" t="0" r="0" b="0"/>
              <a:pathLst>
                <a:path w="8334" h="115815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053057" y="2705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150306" y="2741211"/>
              <a:ext cx="144907" cy="185712"/>
            </a:xfrm>
            <a:custGeom>
              <a:avLst/>
              <a:gdLst/>
              <a:ahLst/>
              <a:cxnLst/>
              <a:rect l="0" t="0" r="0" b="0"/>
              <a:pathLst>
                <a:path w="144907" h="185712">
                  <a:moveTo>
                    <a:pt x="8036" y="133068"/>
                  </a:moveTo>
                  <a:lnTo>
                    <a:pt x="13625" y="161015"/>
                  </a:lnTo>
                  <a:lnTo>
                    <a:pt x="12932" y="164567"/>
                  </a:lnTo>
                  <a:lnTo>
                    <a:pt x="10130" y="162256"/>
                  </a:lnTo>
                  <a:lnTo>
                    <a:pt x="5922" y="156037"/>
                  </a:lnTo>
                  <a:lnTo>
                    <a:pt x="0" y="119337"/>
                  </a:lnTo>
                  <a:lnTo>
                    <a:pt x="6405" y="62939"/>
                  </a:lnTo>
                  <a:lnTo>
                    <a:pt x="16781" y="23122"/>
                  </a:lnTo>
                  <a:lnTo>
                    <a:pt x="27910" y="3875"/>
                  </a:lnTo>
                  <a:lnTo>
                    <a:pt x="35323" y="146"/>
                  </a:lnTo>
                  <a:lnTo>
                    <a:pt x="43775" y="0"/>
                  </a:lnTo>
                  <a:lnTo>
                    <a:pt x="82555" y="10987"/>
                  </a:lnTo>
                  <a:lnTo>
                    <a:pt x="100037" y="23828"/>
                  </a:lnTo>
                  <a:lnTo>
                    <a:pt x="114436" y="41233"/>
                  </a:lnTo>
                  <a:lnTo>
                    <a:pt x="137109" y="91339"/>
                  </a:lnTo>
                  <a:lnTo>
                    <a:pt x="143879" y="151981"/>
                  </a:lnTo>
                  <a:lnTo>
                    <a:pt x="144906" y="1857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334048" y="2766482"/>
              <a:ext cx="206662" cy="497353"/>
            </a:xfrm>
            <a:custGeom>
              <a:avLst/>
              <a:gdLst/>
              <a:ahLst/>
              <a:cxnLst/>
              <a:rect l="0" t="0" r="0" b="0"/>
              <a:pathLst>
                <a:path w="206662" h="497353">
                  <a:moveTo>
                    <a:pt x="129620" y="97269"/>
                  </a:moveTo>
                  <a:lnTo>
                    <a:pt x="140798" y="80501"/>
                  </a:lnTo>
                  <a:lnTo>
                    <a:pt x="143167" y="62910"/>
                  </a:lnTo>
                  <a:lnTo>
                    <a:pt x="139150" y="43394"/>
                  </a:lnTo>
                  <a:lnTo>
                    <a:pt x="129566" y="23022"/>
                  </a:lnTo>
                  <a:lnTo>
                    <a:pt x="111269" y="8508"/>
                  </a:lnTo>
                  <a:lnTo>
                    <a:pt x="99838" y="3000"/>
                  </a:lnTo>
                  <a:lnTo>
                    <a:pt x="77779" y="0"/>
                  </a:lnTo>
                  <a:lnTo>
                    <a:pt x="57447" y="3735"/>
                  </a:lnTo>
                  <a:lnTo>
                    <a:pt x="40611" y="13195"/>
                  </a:lnTo>
                  <a:lnTo>
                    <a:pt x="17979" y="37263"/>
                  </a:lnTo>
                  <a:lnTo>
                    <a:pt x="2045" y="77800"/>
                  </a:lnTo>
                  <a:lnTo>
                    <a:pt x="0" y="103824"/>
                  </a:lnTo>
                  <a:lnTo>
                    <a:pt x="1093" y="115677"/>
                  </a:lnTo>
                  <a:lnTo>
                    <a:pt x="11665" y="135086"/>
                  </a:lnTo>
                  <a:lnTo>
                    <a:pt x="19398" y="143537"/>
                  </a:lnTo>
                  <a:lnTo>
                    <a:pt x="52638" y="161021"/>
                  </a:lnTo>
                  <a:lnTo>
                    <a:pt x="63091" y="161997"/>
                  </a:lnTo>
                  <a:lnTo>
                    <a:pt x="80944" y="156843"/>
                  </a:lnTo>
                  <a:lnTo>
                    <a:pt x="104149" y="140787"/>
                  </a:lnTo>
                  <a:lnTo>
                    <a:pt x="120253" y="115622"/>
                  </a:lnTo>
                  <a:lnTo>
                    <a:pt x="124545" y="113014"/>
                  </a:lnTo>
                  <a:lnTo>
                    <a:pt x="128577" y="114784"/>
                  </a:lnTo>
                  <a:lnTo>
                    <a:pt x="137345" y="128450"/>
                  </a:lnTo>
                  <a:lnTo>
                    <a:pt x="162038" y="184883"/>
                  </a:lnTo>
                  <a:lnTo>
                    <a:pt x="179390" y="238262"/>
                  </a:lnTo>
                  <a:lnTo>
                    <a:pt x="191940" y="289173"/>
                  </a:lnTo>
                  <a:lnTo>
                    <a:pt x="206661" y="348995"/>
                  </a:lnTo>
                  <a:lnTo>
                    <a:pt x="206129" y="388664"/>
                  </a:lnTo>
                  <a:lnTo>
                    <a:pt x="192974" y="422644"/>
                  </a:lnTo>
                  <a:lnTo>
                    <a:pt x="168669" y="449350"/>
                  </a:lnTo>
                  <a:lnTo>
                    <a:pt x="139240" y="466491"/>
                  </a:lnTo>
                  <a:lnTo>
                    <a:pt x="79053" y="481243"/>
                  </a:lnTo>
                  <a:lnTo>
                    <a:pt x="55673" y="490192"/>
                  </a:lnTo>
                  <a:lnTo>
                    <a:pt x="3278" y="4973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537367" y="290586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906122" y="2666393"/>
              <a:ext cx="150420" cy="522916"/>
            </a:xfrm>
            <a:custGeom>
              <a:avLst/>
              <a:gdLst/>
              <a:ahLst/>
              <a:cxnLst/>
              <a:rect l="0" t="0" r="0" b="0"/>
              <a:pathLst>
                <a:path w="150420" h="522916">
                  <a:moveTo>
                    <a:pt x="10271" y="176301"/>
                  </a:moveTo>
                  <a:lnTo>
                    <a:pt x="10271" y="225232"/>
                  </a:lnTo>
                  <a:lnTo>
                    <a:pt x="13391" y="276197"/>
                  </a:lnTo>
                  <a:lnTo>
                    <a:pt x="21724" y="335751"/>
                  </a:lnTo>
                  <a:lnTo>
                    <a:pt x="31602" y="397850"/>
                  </a:lnTo>
                  <a:lnTo>
                    <a:pt x="38818" y="457584"/>
                  </a:lnTo>
                  <a:lnTo>
                    <a:pt x="46846" y="518992"/>
                  </a:lnTo>
                  <a:lnTo>
                    <a:pt x="47523" y="522915"/>
                  </a:lnTo>
                  <a:lnTo>
                    <a:pt x="37245" y="472738"/>
                  </a:lnTo>
                  <a:lnTo>
                    <a:pt x="27492" y="410233"/>
                  </a:lnTo>
                  <a:lnTo>
                    <a:pt x="22783" y="356618"/>
                  </a:lnTo>
                  <a:lnTo>
                    <a:pt x="12786" y="303816"/>
                  </a:lnTo>
                  <a:lnTo>
                    <a:pt x="2666" y="243300"/>
                  </a:lnTo>
                  <a:lnTo>
                    <a:pt x="609" y="184844"/>
                  </a:lnTo>
                  <a:lnTo>
                    <a:pt x="0" y="123070"/>
                  </a:lnTo>
                  <a:lnTo>
                    <a:pt x="2939" y="66552"/>
                  </a:lnTo>
                  <a:lnTo>
                    <a:pt x="14338" y="23290"/>
                  </a:lnTo>
                  <a:lnTo>
                    <a:pt x="20001" y="11123"/>
                  </a:lnTo>
                  <a:lnTo>
                    <a:pt x="28457" y="4181"/>
                  </a:lnTo>
                  <a:lnTo>
                    <a:pt x="38772" y="723"/>
                  </a:lnTo>
                  <a:lnTo>
                    <a:pt x="61543" y="0"/>
                  </a:lnTo>
                  <a:lnTo>
                    <a:pt x="83361" y="3578"/>
                  </a:lnTo>
                  <a:lnTo>
                    <a:pt x="101637" y="12188"/>
                  </a:lnTo>
                  <a:lnTo>
                    <a:pt x="132434" y="36779"/>
                  </a:lnTo>
                  <a:lnTo>
                    <a:pt x="148373" y="68411"/>
                  </a:lnTo>
                  <a:lnTo>
                    <a:pt x="150419" y="94035"/>
                  </a:lnTo>
                  <a:lnTo>
                    <a:pt x="146259" y="118681"/>
                  </a:lnTo>
                  <a:lnTo>
                    <a:pt x="136611" y="137434"/>
                  </a:lnTo>
                  <a:lnTo>
                    <a:pt x="112436" y="161145"/>
                  </a:lnTo>
                  <a:lnTo>
                    <a:pt x="52385" y="1973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098372" y="2679177"/>
              <a:ext cx="162490" cy="206954"/>
            </a:xfrm>
            <a:custGeom>
              <a:avLst/>
              <a:gdLst/>
              <a:ahLst/>
              <a:cxnLst/>
              <a:rect l="0" t="0" r="0" b="0"/>
              <a:pathLst>
                <a:path w="162490" h="206954">
                  <a:moveTo>
                    <a:pt x="112819" y="5589"/>
                  </a:moveTo>
                  <a:lnTo>
                    <a:pt x="96052" y="0"/>
                  </a:lnTo>
                  <a:lnTo>
                    <a:pt x="78461" y="376"/>
                  </a:lnTo>
                  <a:lnTo>
                    <a:pt x="68857" y="2114"/>
                  </a:lnTo>
                  <a:lnTo>
                    <a:pt x="51946" y="13403"/>
                  </a:lnTo>
                  <a:lnTo>
                    <a:pt x="16026" y="53195"/>
                  </a:lnTo>
                  <a:lnTo>
                    <a:pt x="3161" y="88975"/>
                  </a:lnTo>
                  <a:lnTo>
                    <a:pt x="0" y="129212"/>
                  </a:lnTo>
                  <a:lnTo>
                    <a:pt x="7122" y="168430"/>
                  </a:lnTo>
                  <a:lnTo>
                    <a:pt x="17489" y="187537"/>
                  </a:lnTo>
                  <a:lnTo>
                    <a:pt x="36135" y="200709"/>
                  </a:lnTo>
                  <a:lnTo>
                    <a:pt x="47659" y="205859"/>
                  </a:lnTo>
                  <a:lnTo>
                    <a:pt x="57681" y="206953"/>
                  </a:lnTo>
                  <a:lnTo>
                    <a:pt x="75055" y="201929"/>
                  </a:lnTo>
                  <a:lnTo>
                    <a:pt x="129134" y="173096"/>
                  </a:lnTo>
                  <a:lnTo>
                    <a:pt x="144637" y="158415"/>
                  </a:lnTo>
                  <a:lnTo>
                    <a:pt x="155427" y="140193"/>
                  </a:lnTo>
                  <a:lnTo>
                    <a:pt x="162489" y="104614"/>
                  </a:lnTo>
                  <a:lnTo>
                    <a:pt x="158991" y="70025"/>
                  </a:lnTo>
                  <a:lnTo>
                    <a:pt x="150498" y="51385"/>
                  </a:lnTo>
                  <a:lnTo>
                    <a:pt x="144957" y="43139"/>
                  </a:lnTo>
                  <a:lnTo>
                    <a:pt x="129442" y="30857"/>
                  </a:lnTo>
                  <a:lnTo>
                    <a:pt x="91762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315921" y="2621595"/>
              <a:ext cx="148524" cy="221100"/>
            </a:xfrm>
            <a:custGeom>
              <a:avLst/>
              <a:gdLst/>
              <a:ahLst/>
              <a:cxnLst/>
              <a:rect l="0" t="0" r="0" b="0"/>
              <a:pathLst>
                <a:path w="148524" h="221100">
                  <a:moveTo>
                    <a:pt x="105840" y="0"/>
                  </a:moveTo>
                  <a:lnTo>
                    <a:pt x="44730" y="19129"/>
                  </a:lnTo>
                  <a:lnTo>
                    <a:pt x="22528" y="30339"/>
                  </a:lnTo>
                  <a:lnTo>
                    <a:pt x="7201" y="46239"/>
                  </a:lnTo>
                  <a:lnTo>
                    <a:pt x="1476" y="55393"/>
                  </a:lnTo>
                  <a:lnTo>
                    <a:pt x="0" y="63835"/>
                  </a:lnTo>
                  <a:lnTo>
                    <a:pt x="1355" y="71803"/>
                  </a:lnTo>
                  <a:lnTo>
                    <a:pt x="4598" y="79454"/>
                  </a:lnTo>
                  <a:lnTo>
                    <a:pt x="17560" y="91075"/>
                  </a:lnTo>
                  <a:lnTo>
                    <a:pt x="36189" y="98970"/>
                  </a:lnTo>
                  <a:lnTo>
                    <a:pt x="94227" y="110043"/>
                  </a:lnTo>
                  <a:lnTo>
                    <a:pt x="120987" y="125283"/>
                  </a:lnTo>
                  <a:lnTo>
                    <a:pt x="143734" y="144616"/>
                  </a:lnTo>
                  <a:lnTo>
                    <a:pt x="147480" y="152562"/>
                  </a:lnTo>
                  <a:lnTo>
                    <a:pt x="148523" y="170751"/>
                  </a:lnTo>
                  <a:lnTo>
                    <a:pt x="144824" y="179345"/>
                  </a:lnTo>
                  <a:lnTo>
                    <a:pt x="131355" y="195133"/>
                  </a:lnTo>
                  <a:lnTo>
                    <a:pt x="110551" y="203709"/>
                  </a:lnTo>
                  <a:lnTo>
                    <a:pt x="48922" y="210837"/>
                  </a:lnTo>
                  <a:lnTo>
                    <a:pt x="21612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492219" y="2611067"/>
              <a:ext cx="155404" cy="294799"/>
            </a:xfrm>
            <a:custGeom>
              <a:avLst/>
              <a:gdLst/>
              <a:ahLst/>
              <a:cxnLst/>
              <a:rect l="0" t="0" r="0" b="0"/>
              <a:pathLst>
                <a:path w="155404" h="294799">
                  <a:moveTo>
                    <a:pt x="97998" y="0"/>
                  </a:moveTo>
                  <a:lnTo>
                    <a:pt x="59480" y="2339"/>
                  </a:lnTo>
                  <a:lnTo>
                    <a:pt x="33423" y="16811"/>
                  </a:lnTo>
                  <a:lnTo>
                    <a:pt x="18215" y="29308"/>
                  </a:lnTo>
                  <a:lnTo>
                    <a:pt x="2089" y="55087"/>
                  </a:lnTo>
                  <a:lnTo>
                    <a:pt x="0" y="74786"/>
                  </a:lnTo>
                  <a:lnTo>
                    <a:pt x="1080" y="84952"/>
                  </a:lnTo>
                  <a:lnTo>
                    <a:pt x="6480" y="91730"/>
                  </a:lnTo>
                  <a:lnTo>
                    <a:pt x="24958" y="99260"/>
                  </a:lnTo>
                  <a:lnTo>
                    <a:pt x="76118" y="112500"/>
                  </a:lnTo>
                  <a:lnTo>
                    <a:pt x="120891" y="125230"/>
                  </a:lnTo>
                  <a:lnTo>
                    <a:pt x="141708" y="141056"/>
                  </a:lnTo>
                  <a:lnTo>
                    <a:pt x="152520" y="162907"/>
                  </a:lnTo>
                  <a:lnTo>
                    <a:pt x="155403" y="175285"/>
                  </a:lnTo>
                  <a:lnTo>
                    <a:pt x="152367" y="201517"/>
                  </a:lnTo>
                  <a:lnTo>
                    <a:pt x="142049" y="226434"/>
                  </a:lnTo>
                  <a:lnTo>
                    <a:pt x="116510" y="253615"/>
                  </a:lnTo>
                  <a:lnTo>
                    <a:pt x="76439" y="280640"/>
                  </a:lnTo>
                  <a:lnTo>
                    <a:pt x="48326" y="290603"/>
                  </a:lnTo>
                  <a:lnTo>
                    <a:pt x="24299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737616" y="282163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106114" y="2663709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9599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811523" y="2432082"/>
              <a:ext cx="20407" cy="442198"/>
            </a:xfrm>
            <a:custGeom>
              <a:avLst/>
              <a:gdLst/>
              <a:ahLst/>
              <a:cxnLst/>
              <a:rect l="0" t="0" r="0" b="0"/>
              <a:pathLst>
                <a:path w="20407" h="442198">
                  <a:moveTo>
                    <a:pt x="10529" y="0"/>
                  </a:moveTo>
                  <a:lnTo>
                    <a:pt x="10529" y="57265"/>
                  </a:lnTo>
                  <a:lnTo>
                    <a:pt x="10529" y="118157"/>
                  </a:lnTo>
                  <a:lnTo>
                    <a:pt x="11698" y="181311"/>
                  </a:lnTo>
                  <a:lnTo>
                    <a:pt x="18862" y="236246"/>
                  </a:lnTo>
                  <a:lnTo>
                    <a:pt x="20406" y="285638"/>
                  </a:lnTo>
                  <a:lnTo>
                    <a:pt x="17745" y="334198"/>
                  </a:lnTo>
                  <a:lnTo>
                    <a:pt x="11954" y="392528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632538" y="2338925"/>
              <a:ext cx="419619" cy="356371"/>
            </a:xfrm>
            <a:custGeom>
              <a:avLst/>
              <a:gdLst/>
              <a:ahLst/>
              <a:cxnLst/>
              <a:rect l="0" t="0" r="0" b="0"/>
              <a:pathLst>
                <a:path w="419619" h="356371">
                  <a:moveTo>
                    <a:pt x="0" y="135272"/>
                  </a:moveTo>
                  <a:lnTo>
                    <a:pt x="9576" y="111225"/>
                  </a:lnTo>
                  <a:lnTo>
                    <a:pt x="20244" y="96898"/>
                  </a:lnTo>
                  <a:lnTo>
                    <a:pt x="78029" y="54573"/>
                  </a:lnTo>
                  <a:lnTo>
                    <a:pt x="137251" y="27095"/>
                  </a:lnTo>
                  <a:lnTo>
                    <a:pt x="174164" y="6495"/>
                  </a:lnTo>
                  <a:lnTo>
                    <a:pt x="234141" y="0"/>
                  </a:lnTo>
                  <a:lnTo>
                    <a:pt x="296725" y="4306"/>
                  </a:lnTo>
                  <a:lnTo>
                    <a:pt x="334364" y="18738"/>
                  </a:lnTo>
                  <a:lnTo>
                    <a:pt x="362154" y="37832"/>
                  </a:lnTo>
                  <a:lnTo>
                    <a:pt x="385206" y="63897"/>
                  </a:lnTo>
                  <a:lnTo>
                    <a:pt x="413431" y="124947"/>
                  </a:lnTo>
                  <a:lnTo>
                    <a:pt x="419618" y="175303"/>
                  </a:lnTo>
                  <a:lnTo>
                    <a:pt x="417720" y="227190"/>
                  </a:lnTo>
                  <a:lnTo>
                    <a:pt x="400838" y="277171"/>
                  </a:lnTo>
                  <a:lnTo>
                    <a:pt x="381720" y="312626"/>
                  </a:lnTo>
                  <a:lnTo>
                    <a:pt x="365016" y="328350"/>
                  </a:lnTo>
                  <a:lnTo>
                    <a:pt x="325696" y="347975"/>
                  </a:lnTo>
                  <a:lnTo>
                    <a:pt x="273741" y="3563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992703" y="2758466"/>
              <a:ext cx="149403" cy="162194"/>
            </a:xfrm>
            <a:custGeom>
              <a:avLst/>
              <a:gdLst/>
              <a:ahLst/>
              <a:cxnLst/>
              <a:rect l="0" t="0" r="0" b="0"/>
              <a:pathLst>
                <a:path w="149403" h="162194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17018" y="126161"/>
                  </a:lnTo>
                  <a:lnTo>
                    <a:pt x="28181" y="147319"/>
                  </a:lnTo>
                  <a:lnTo>
                    <a:pt x="36773" y="154364"/>
                  </a:lnTo>
                  <a:lnTo>
                    <a:pt x="58797" y="162193"/>
                  </a:lnTo>
                  <a:lnTo>
                    <a:pt x="68882" y="161941"/>
                  </a:lnTo>
                  <a:lnTo>
                    <a:pt x="86326" y="155422"/>
                  </a:lnTo>
                  <a:lnTo>
                    <a:pt x="109301" y="138598"/>
                  </a:lnTo>
                  <a:lnTo>
                    <a:pt x="125337" y="113206"/>
                  </a:lnTo>
                  <a:lnTo>
                    <a:pt x="148509" y="52413"/>
                  </a:lnTo>
                  <a:lnTo>
                    <a:pt x="149402" y="31484"/>
                  </a:lnTo>
                  <a:lnTo>
                    <a:pt x="14520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222134" y="2693925"/>
              <a:ext cx="143045" cy="454334"/>
            </a:xfrm>
            <a:custGeom>
              <a:avLst/>
              <a:gdLst/>
              <a:ahLst/>
              <a:cxnLst/>
              <a:rect l="0" t="0" r="0" b="0"/>
              <a:pathLst>
                <a:path w="143045" h="454334">
                  <a:moveTo>
                    <a:pt x="0" y="138240"/>
                  </a:moveTo>
                  <a:lnTo>
                    <a:pt x="3120" y="180932"/>
                  </a:lnTo>
                  <a:lnTo>
                    <a:pt x="14655" y="233761"/>
                  </a:lnTo>
                  <a:lnTo>
                    <a:pt x="19161" y="283396"/>
                  </a:lnTo>
                  <a:lnTo>
                    <a:pt x="29088" y="342995"/>
                  </a:lnTo>
                  <a:lnTo>
                    <a:pt x="39195" y="396015"/>
                  </a:lnTo>
                  <a:lnTo>
                    <a:pt x="47127" y="450942"/>
                  </a:lnTo>
                  <a:lnTo>
                    <a:pt x="48965" y="454333"/>
                  </a:lnTo>
                  <a:lnTo>
                    <a:pt x="50191" y="451914"/>
                  </a:lnTo>
                  <a:lnTo>
                    <a:pt x="50384" y="436748"/>
                  </a:lnTo>
                  <a:lnTo>
                    <a:pt x="37845" y="375526"/>
                  </a:lnTo>
                  <a:lnTo>
                    <a:pt x="33440" y="323191"/>
                  </a:lnTo>
                  <a:lnTo>
                    <a:pt x="23547" y="265501"/>
                  </a:lnTo>
                  <a:lnTo>
                    <a:pt x="13736" y="215981"/>
                  </a:lnTo>
                  <a:lnTo>
                    <a:pt x="4590" y="159715"/>
                  </a:lnTo>
                  <a:lnTo>
                    <a:pt x="4026" y="100715"/>
                  </a:lnTo>
                  <a:lnTo>
                    <a:pt x="12012" y="38022"/>
                  </a:lnTo>
                  <a:lnTo>
                    <a:pt x="21327" y="19220"/>
                  </a:lnTo>
                  <a:lnTo>
                    <a:pt x="39504" y="6184"/>
                  </a:lnTo>
                  <a:lnTo>
                    <a:pt x="50903" y="1069"/>
                  </a:lnTo>
                  <a:lnTo>
                    <a:pt x="62012" y="0"/>
                  </a:lnTo>
                  <a:lnTo>
                    <a:pt x="83713" y="5050"/>
                  </a:lnTo>
                  <a:lnTo>
                    <a:pt x="101937" y="18214"/>
                  </a:lnTo>
                  <a:lnTo>
                    <a:pt x="132700" y="55260"/>
                  </a:lnTo>
                  <a:lnTo>
                    <a:pt x="140866" y="78743"/>
                  </a:lnTo>
                  <a:lnTo>
                    <a:pt x="143044" y="91557"/>
                  </a:lnTo>
                  <a:lnTo>
                    <a:pt x="139224" y="112033"/>
                  </a:lnTo>
                  <a:lnTo>
                    <a:pt x="117293" y="157666"/>
                  </a:lnTo>
                  <a:lnTo>
                    <a:pt x="63172" y="1908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453761" y="2687744"/>
              <a:ext cx="129694" cy="502939"/>
            </a:xfrm>
            <a:custGeom>
              <a:avLst/>
              <a:gdLst/>
              <a:ahLst/>
              <a:cxnLst/>
              <a:rect l="0" t="0" r="0" b="0"/>
              <a:pathLst>
                <a:path w="129694" h="502939">
                  <a:moveTo>
                    <a:pt x="0" y="112836"/>
                  </a:moveTo>
                  <a:lnTo>
                    <a:pt x="3120" y="166980"/>
                  </a:lnTo>
                  <a:lnTo>
                    <a:pt x="16789" y="229800"/>
                  </a:lnTo>
                  <a:lnTo>
                    <a:pt x="19793" y="276694"/>
                  </a:lnTo>
                  <a:lnTo>
                    <a:pt x="20683" y="327632"/>
                  </a:lnTo>
                  <a:lnTo>
                    <a:pt x="22116" y="379770"/>
                  </a:lnTo>
                  <a:lnTo>
                    <a:pt x="28260" y="431094"/>
                  </a:lnTo>
                  <a:lnTo>
                    <a:pt x="27809" y="487830"/>
                  </a:lnTo>
                  <a:lnTo>
                    <a:pt x="25559" y="499703"/>
                  </a:lnTo>
                  <a:lnTo>
                    <a:pt x="24058" y="502938"/>
                  </a:lnTo>
                  <a:lnTo>
                    <a:pt x="23058" y="500416"/>
                  </a:lnTo>
                  <a:lnTo>
                    <a:pt x="20151" y="441819"/>
                  </a:lnTo>
                  <a:lnTo>
                    <a:pt x="13900" y="392286"/>
                  </a:lnTo>
                  <a:lnTo>
                    <a:pt x="10358" y="340565"/>
                  </a:lnTo>
                  <a:lnTo>
                    <a:pt x="3589" y="288196"/>
                  </a:lnTo>
                  <a:lnTo>
                    <a:pt x="1064" y="235634"/>
                  </a:lnTo>
                  <a:lnTo>
                    <a:pt x="315" y="184186"/>
                  </a:lnTo>
                  <a:lnTo>
                    <a:pt x="63" y="124287"/>
                  </a:lnTo>
                  <a:lnTo>
                    <a:pt x="13" y="67394"/>
                  </a:lnTo>
                  <a:lnTo>
                    <a:pt x="5593" y="30742"/>
                  </a:lnTo>
                  <a:lnTo>
                    <a:pt x="20245" y="3244"/>
                  </a:lnTo>
                  <a:lnTo>
                    <a:pt x="27535" y="0"/>
                  </a:lnTo>
                  <a:lnTo>
                    <a:pt x="35904" y="177"/>
                  </a:lnTo>
                  <a:lnTo>
                    <a:pt x="53392" y="6614"/>
                  </a:lnTo>
                  <a:lnTo>
                    <a:pt x="90884" y="36428"/>
                  </a:lnTo>
                  <a:lnTo>
                    <a:pt x="118082" y="72267"/>
                  </a:lnTo>
                  <a:lnTo>
                    <a:pt x="127740" y="92465"/>
                  </a:lnTo>
                  <a:lnTo>
                    <a:pt x="129693" y="116261"/>
                  </a:lnTo>
                  <a:lnTo>
                    <a:pt x="125492" y="141264"/>
                  </a:lnTo>
                  <a:lnTo>
                    <a:pt x="115826" y="164075"/>
                  </a:lnTo>
                  <a:lnTo>
                    <a:pt x="107633" y="171562"/>
                  </a:lnTo>
                  <a:lnTo>
                    <a:pt x="86052" y="179881"/>
                  </a:lnTo>
                  <a:lnTo>
                    <a:pt x="67102" y="180458"/>
                  </a:lnTo>
                  <a:lnTo>
                    <a:pt x="42114" y="1760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632746" y="2726880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20244" y="43963"/>
                  </a:lnTo>
                  <a:lnTo>
                    <a:pt x="44987" y="73848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559046" y="2705823"/>
              <a:ext cx="221100" cy="442198"/>
            </a:xfrm>
            <a:custGeom>
              <a:avLst/>
              <a:gdLst/>
              <a:ahLst/>
              <a:cxnLst/>
              <a:rect l="0" t="0" r="0" b="0"/>
              <a:pathLst>
                <a:path w="221100" h="442198">
                  <a:moveTo>
                    <a:pt x="221099" y="0"/>
                  </a:moveTo>
                  <a:lnTo>
                    <a:pt x="209920" y="11179"/>
                  </a:lnTo>
                  <a:lnTo>
                    <a:pt x="186770" y="65568"/>
                  </a:lnTo>
                  <a:lnTo>
                    <a:pt x="160895" y="119797"/>
                  </a:lnTo>
                  <a:lnTo>
                    <a:pt x="132084" y="176739"/>
                  </a:lnTo>
                  <a:lnTo>
                    <a:pt x="96931" y="239979"/>
                  </a:lnTo>
                  <a:lnTo>
                    <a:pt x="67110" y="297878"/>
                  </a:lnTo>
                  <a:lnTo>
                    <a:pt x="38690" y="354375"/>
                  </a:lnTo>
                  <a:lnTo>
                    <a:pt x="13665" y="407476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822259" y="2463668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5589" y="58617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927242" y="2621595"/>
              <a:ext cx="139442" cy="263214"/>
            </a:xfrm>
            <a:custGeom>
              <a:avLst/>
              <a:gdLst/>
              <a:ahLst/>
              <a:cxnLst/>
              <a:rect l="0" t="0" r="0" b="0"/>
              <a:pathLst>
                <a:path w="139442" h="263214">
                  <a:moveTo>
                    <a:pt x="105587" y="0"/>
                  </a:moveTo>
                  <a:lnTo>
                    <a:pt x="83230" y="0"/>
                  </a:lnTo>
                  <a:lnTo>
                    <a:pt x="66015" y="6240"/>
                  </a:lnTo>
                  <a:lnTo>
                    <a:pt x="21477" y="37087"/>
                  </a:lnTo>
                  <a:lnTo>
                    <a:pt x="5424" y="55088"/>
                  </a:lnTo>
                  <a:lnTo>
                    <a:pt x="1377" y="64801"/>
                  </a:lnTo>
                  <a:lnTo>
                    <a:pt x="0" y="84953"/>
                  </a:lnTo>
                  <a:lnTo>
                    <a:pt x="3610" y="90560"/>
                  </a:lnTo>
                  <a:lnTo>
                    <a:pt x="9527" y="93129"/>
                  </a:lnTo>
                  <a:lnTo>
                    <a:pt x="44238" y="100025"/>
                  </a:lnTo>
                  <a:lnTo>
                    <a:pt x="92125" y="122227"/>
                  </a:lnTo>
                  <a:lnTo>
                    <a:pt x="123435" y="149300"/>
                  </a:lnTo>
                  <a:lnTo>
                    <a:pt x="136136" y="169301"/>
                  </a:lnTo>
                  <a:lnTo>
                    <a:pt x="139441" y="189889"/>
                  </a:lnTo>
                  <a:lnTo>
                    <a:pt x="135841" y="210737"/>
                  </a:lnTo>
                  <a:lnTo>
                    <a:pt x="126442" y="231702"/>
                  </a:lnTo>
                  <a:lnTo>
                    <a:pt x="118320" y="238696"/>
                  </a:lnTo>
                  <a:lnTo>
                    <a:pt x="63994" y="256432"/>
                  </a:lnTo>
                  <a:lnTo>
                    <a:pt x="11924" y="262320"/>
                  </a:lnTo>
                  <a:lnTo>
                    <a:pt x="302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4383039" y="2232310"/>
            <a:ext cx="3060609" cy="968354"/>
            <a:chOff x="4383039" y="2232310"/>
            <a:chExt cx="3060609" cy="968354"/>
          </a:xfrm>
        </p:grpSpPr>
        <p:sp>
          <p:nvSpPr>
            <p:cNvPr id="51" name="Freeform 50"/>
            <p:cNvSpPr/>
            <p:nvPr/>
          </p:nvSpPr>
          <p:spPr>
            <a:xfrm>
              <a:off x="4383039" y="2232310"/>
              <a:ext cx="2013645" cy="968354"/>
            </a:xfrm>
            <a:custGeom>
              <a:avLst/>
              <a:gdLst/>
              <a:ahLst/>
              <a:cxnLst/>
              <a:rect l="0" t="0" r="0" b="0"/>
              <a:pathLst>
                <a:path w="2013645" h="968354">
                  <a:moveTo>
                    <a:pt x="923323" y="52373"/>
                  </a:moveTo>
                  <a:lnTo>
                    <a:pt x="869179" y="40921"/>
                  </a:lnTo>
                  <a:lnTo>
                    <a:pt x="814232" y="33213"/>
                  </a:lnTo>
                  <a:lnTo>
                    <a:pt x="755752" y="20113"/>
                  </a:lnTo>
                  <a:lnTo>
                    <a:pt x="698832" y="4322"/>
                  </a:lnTo>
                  <a:lnTo>
                    <a:pt x="644288" y="1091"/>
                  </a:lnTo>
                  <a:lnTo>
                    <a:pt x="600046" y="336"/>
                  </a:lnTo>
                  <a:lnTo>
                    <a:pt x="553087" y="0"/>
                  </a:lnTo>
                  <a:lnTo>
                    <a:pt x="493089" y="2930"/>
                  </a:lnTo>
                  <a:lnTo>
                    <a:pt x="435787" y="14401"/>
                  </a:lnTo>
                  <a:lnTo>
                    <a:pt x="376705" y="24485"/>
                  </a:lnTo>
                  <a:lnTo>
                    <a:pt x="317000" y="38373"/>
                  </a:lnTo>
                  <a:lnTo>
                    <a:pt x="260598" y="55888"/>
                  </a:lnTo>
                  <a:lnTo>
                    <a:pt x="219197" y="78328"/>
                  </a:lnTo>
                  <a:lnTo>
                    <a:pt x="158439" y="133146"/>
                  </a:lnTo>
                  <a:lnTo>
                    <a:pt x="102108" y="192366"/>
                  </a:lnTo>
                  <a:lnTo>
                    <a:pt x="74026" y="243153"/>
                  </a:lnTo>
                  <a:lnTo>
                    <a:pt x="47263" y="303838"/>
                  </a:lnTo>
                  <a:lnTo>
                    <a:pt x="22480" y="357539"/>
                  </a:lnTo>
                  <a:lnTo>
                    <a:pt x="7561" y="406021"/>
                  </a:lnTo>
                  <a:lnTo>
                    <a:pt x="0" y="457415"/>
                  </a:lnTo>
                  <a:lnTo>
                    <a:pt x="879" y="513977"/>
                  </a:lnTo>
                  <a:lnTo>
                    <a:pt x="8548" y="570901"/>
                  </a:lnTo>
                  <a:lnTo>
                    <a:pt x="18229" y="622862"/>
                  </a:lnTo>
                  <a:lnTo>
                    <a:pt x="37570" y="677449"/>
                  </a:lnTo>
                  <a:lnTo>
                    <a:pt x="66260" y="726057"/>
                  </a:lnTo>
                  <a:lnTo>
                    <a:pt x="116777" y="782143"/>
                  </a:lnTo>
                  <a:lnTo>
                    <a:pt x="179365" y="828798"/>
                  </a:lnTo>
                  <a:lnTo>
                    <a:pt x="208441" y="848624"/>
                  </a:lnTo>
                  <a:lnTo>
                    <a:pt x="270649" y="881586"/>
                  </a:lnTo>
                  <a:lnTo>
                    <a:pt x="324381" y="901338"/>
                  </a:lnTo>
                  <a:lnTo>
                    <a:pt x="383008" y="918764"/>
                  </a:lnTo>
                  <a:lnTo>
                    <a:pt x="434897" y="931433"/>
                  </a:lnTo>
                  <a:lnTo>
                    <a:pt x="488762" y="941303"/>
                  </a:lnTo>
                  <a:lnTo>
                    <a:pt x="541603" y="946112"/>
                  </a:lnTo>
                  <a:lnTo>
                    <a:pt x="593982" y="950181"/>
                  </a:lnTo>
                  <a:lnTo>
                    <a:pt x="644059" y="956315"/>
                  </a:lnTo>
                  <a:lnTo>
                    <a:pt x="699011" y="958696"/>
                  </a:lnTo>
                  <a:lnTo>
                    <a:pt x="754926" y="966099"/>
                  </a:lnTo>
                  <a:lnTo>
                    <a:pt x="811031" y="967907"/>
                  </a:lnTo>
                  <a:lnTo>
                    <a:pt x="867173" y="968265"/>
                  </a:lnTo>
                  <a:lnTo>
                    <a:pt x="923323" y="968335"/>
                  </a:lnTo>
                  <a:lnTo>
                    <a:pt x="979475" y="968349"/>
                  </a:lnTo>
                  <a:lnTo>
                    <a:pt x="1035627" y="968352"/>
                  </a:lnTo>
                  <a:lnTo>
                    <a:pt x="1091779" y="968353"/>
                  </a:lnTo>
                  <a:lnTo>
                    <a:pt x="1147931" y="968353"/>
                  </a:lnTo>
                  <a:lnTo>
                    <a:pt x="1207593" y="968353"/>
                  </a:lnTo>
                  <a:lnTo>
                    <a:pt x="1267904" y="968353"/>
                  </a:lnTo>
                  <a:lnTo>
                    <a:pt x="1316970" y="968353"/>
                  </a:lnTo>
                  <a:lnTo>
                    <a:pt x="1375471" y="965233"/>
                  </a:lnTo>
                  <a:lnTo>
                    <a:pt x="1432087" y="959288"/>
                  </a:lnTo>
                  <a:lnTo>
                    <a:pt x="1494042" y="949684"/>
                  </a:lnTo>
                  <a:lnTo>
                    <a:pt x="1548445" y="942178"/>
                  </a:lnTo>
                  <a:lnTo>
                    <a:pt x="1601434" y="927192"/>
                  </a:lnTo>
                  <a:lnTo>
                    <a:pt x="1644286" y="917694"/>
                  </a:lnTo>
                  <a:lnTo>
                    <a:pt x="1701971" y="905769"/>
                  </a:lnTo>
                  <a:lnTo>
                    <a:pt x="1764156" y="886542"/>
                  </a:lnTo>
                  <a:lnTo>
                    <a:pt x="1818055" y="861032"/>
                  </a:lnTo>
                  <a:lnTo>
                    <a:pt x="1873624" y="830170"/>
                  </a:lnTo>
                  <a:lnTo>
                    <a:pt x="1933283" y="793287"/>
                  </a:lnTo>
                  <a:lnTo>
                    <a:pt x="1958526" y="772072"/>
                  </a:lnTo>
                  <a:lnTo>
                    <a:pt x="2002618" y="710806"/>
                  </a:lnTo>
                  <a:lnTo>
                    <a:pt x="2013644" y="664055"/>
                  </a:lnTo>
                  <a:lnTo>
                    <a:pt x="2008965" y="605431"/>
                  </a:lnTo>
                  <a:lnTo>
                    <a:pt x="1997718" y="567582"/>
                  </a:lnTo>
                  <a:lnTo>
                    <a:pt x="1966781" y="509816"/>
                  </a:lnTo>
                  <a:lnTo>
                    <a:pt x="1930699" y="454247"/>
                  </a:lnTo>
                  <a:lnTo>
                    <a:pt x="1881213" y="398893"/>
                  </a:lnTo>
                  <a:lnTo>
                    <a:pt x="1837658" y="352639"/>
                  </a:lnTo>
                  <a:lnTo>
                    <a:pt x="1778111" y="307510"/>
                  </a:lnTo>
                  <a:lnTo>
                    <a:pt x="1716514" y="263050"/>
                  </a:lnTo>
                  <a:lnTo>
                    <a:pt x="1655197" y="224815"/>
                  </a:lnTo>
                  <a:lnTo>
                    <a:pt x="1600338" y="196357"/>
                  </a:lnTo>
                  <a:lnTo>
                    <a:pt x="1541323" y="165086"/>
                  </a:lnTo>
                  <a:lnTo>
                    <a:pt x="1479276" y="131050"/>
                  </a:lnTo>
                  <a:lnTo>
                    <a:pt x="1430551" y="108960"/>
                  </a:lnTo>
                  <a:lnTo>
                    <a:pt x="1368920" y="87771"/>
                  </a:lnTo>
                  <a:lnTo>
                    <a:pt x="1318825" y="70141"/>
                  </a:lnTo>
                  <a:lnTo>
                    <a:pt x="1266937" y="56988"/>
                  </a:lnTo>
                  <a:lnTo>
                    <a:pt x="1214518" y="45682"/>
                  </a:lnTo>
                  <a:lnTo>
                    <a:pt x="1161941" y="36093"/>
                  </a:lnTo>
                  <a:lnTo>
                    <a:pt x="1109319" y="31562"/>
                  </a:lnTo>
                  <a:lnTo>
                    <a:pt x="1055512" y="24500"/>
                  </a:lnTo>
                  <a:lnTo>
                    <a:pt x="996806" y="21888"/>
                  </a:lnTo>
                  <a:lnTo>
                    <a:pt x="941846" y="21114"/>
                  </a:lnTo>
                  <a:lnTo>
                    <a:pt x="887348" y="20885"/>
                  </a:lnTo>
                  <a:lnTo>
                    <a:pt x="828436" y="21986"/>
                  </a:lnTo>
                  <a:lnTo>
                    <a:pt x="773416" y="28032"/>
                  </a:lnTo>
                  <a:lnTo>
                    <a:pt x="721239" y="32683"/>
                  </a:lnTo>
                  <a:lnTo>
                    <a:pt x="664213" y="47791"/>
                  </a:lnTo>
                  <a:lnTo>
                    <a:pt x="628526" y="523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527669" y="2337326"/>
              <a:ext cx="249784" cy="536173"/>
            </a:xfrm>
            <a:custGeom>
              <a:avLst/>
              <a:gdLst/>
              <a:ahLst/>
              <a:cxnLst/>
              <a:rect l="0" t="0" r="0" b="0"/>
              <a:pathLst>
                <a:path w="249784" h="536173">
                  <a:moveTo>
                    <a:pt x="10528" y="0"/>
                  </a:moveTo>
                  <a:lnTo>
                    <a:pt x="10528" y="52050"/>
                  </a:lnTo>
                  <a:lnTo>
                    <a:pt x="10528" y="105110"/>
                  </a:lnTo>
                  <a:lnTo>
                    <a:pt x="10528" y="160995"/>
                  </a:lnTo>
                  <a:lnTo>
                    <a:pt x="10528" y="202575"/>
                  </a:lnTo>
                  <a:lnTo>
                    <a:pt x="10528" y="248351"/>
                  </a:lnTo>
                  <a:lnTo>
                    <a:pt x="10528" y="295991"/>
                  </a:lnTo>
                  <a:lnTo>
                    <a:pt x="10528" y="343292"/>
                  </a:lnTo>
                  <a:lnTo>
                    <a:pt x="10528" y="387710"/>
                  </a:lnTo>
                  <a:lnTo>
                    <a:pt x="10528" y="446590"/>
                  </a:lnTo>
                  <a:lnTo>
                    <a:pt x="16593" y="509312"/>
                  </a:lnTo>
                  <a:lnTo>
                    <a:pt x="14003" y="534027"/>
                  </a:lnTo>
                  <a:lnTo>
                    <a:pt x="11676" y="536172"/>
                  </a:lnTo>
                  <a:lnTo>
                    <a:pt x="8953" y="531753"/>
                  </a:lnTo>
                  <a:lnTo>
                    <a:pt x="3979" y="511246"/>
                  </a:lnTo>
                  <a:lnTo>
                    <a:pt x="3905" y="453540"/>
                  </a:lnTo>
                  <a:lnTo>
                    <a:pt x="19231" y="391048"/>
                  </a:lnTo>
                  <a:lnTo>
                    <a:pt x="37803" y="359581"/>
                  </a:lnTo>
                  <a:lnTo>
                    <a:pt x="65013" y="336090"/>
                  </a:lnTo>
                  <a:lnTo>
                    <a:pt x="85046" y="325628"/>
                  </a:lnTo>
                  <a:lnTo>
                    <a:pt x="127233" y="318751"/>
                  </a:lnTo>
                  <a:lnTo>
                    <a:pt x="153644" y="323381"/>
                  </a:lnTo>
                  <a:lnTo>
                    <a:pt x="177080" y="334408"/>
                  </a:lnTo>
                  <a:lnTo>
                    <a:pt x="208836" y="360347"/>
                  </a:lnTo>
                  <a:lnTo>
                    <a:pt x="232412" y="390259"/>
                  </a:lnTo>
                  <a:lnTo>
                    <a:pt x="242894" y="410925"/>
                  </a:lnTo>
                  <a:lnTo>
                    <a:pt x="249783" y="453468"/>
                  </a:lnTo>
                  <a:lnTo>
                    <a:pt x="245155" y="476842"/>
                  </a:lnTo>
                  <a:lnTo>
                    <a:pt x="226276" y="506275"/>
                  </a:lnTo>
                  <a:lnTo>
                    <a:pt x="217531" y="516501"/>
                  </a:lnTo>
                  <a:lnTo>
                    <a:pt x="192216" y="527864"/>
                  </a:lnTo>
                  <a:lnTo>
                    <a:pt x="133894" y="535158"/>
                  </a:lnTo>
                  <a:lnTo>
                    <a:pt x="76144" y="528193"/>
                  </a:lnTo>
                  <a:lnTo>
                    <a:pt x="22103" y="515553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787632" y="2744919"/>
              <a:ext cx="185068" cy="209833"/>
            </a:xfrm>
            <a:custGeom>
              <a:avLst/>
              <a:gdLst/>
              <a:ahLst/>
              <a:cxnLst/>
              <a:rect l="0" t="0" r="0" b="0"/>
              <a:pathLst>
                <a:path w="185068" h="209833">
                  <a:moveTo>
                    <a:pt x="119062" y="13547"/>
                  </a:moveTo>
                  <a:lnTo>
                    <a:pt x="102294" y="2369"/>
                  </a:lnTo>
                  <a:lnTo>
                    <a:pt x="81584" y="0"/>
                  </a:lnTo>
                  <a:lnTo>
                    <a:pt x="59122" y="4017"/>
                  </a:lnTo>
                  <a:lnTo>
                    <a:pt x="33322" y="19432"/>
                  </a:lnTo>
                  <a:lnTo>
                    <a:pt x="18174" y="32150"/>
                  </a:lnTo>
                  <a:lnTo>
                    <a:pt x="2082" y="63643"/>
                  </a:lnTo>
                  <a:lnTo>
                    <a:pt x="0" y="86114"/>
                  </a:lnTo>
                  <a:lnTo>
                    <a:pt x="12396" y="148145"/>
                  </a:lnTo>
                  <a:lnTo>
                    <a:pt x="23301" y="175534"/>
                  </a:lnTo>
                  <a:lnTo>
                    <a:pt x="42186" y="193946"/>
                  </a:lnTo>
                  <a:lnTo>
                    <a:pt x="66178" y="204858"/>
                  </a:lnTo>
                  <a:lnTo>
                    <a:pt x="105992" y="209832"/>
                  </a:lnTo>
                  <a:lnTo>
                    <a:pt x="133530" y="206850"/>
                  </a:lnTo>
                  <a:lnTo>
                    <a:pt x="145085" y="200907"/>
                  </a:lnTo>
                  <a:lnTo>
                    <a:pt x="164163" y="181826"/>
                  </a:lnTo>
                  <a:lnTo>
                    <a:pt x="182468" y="150365"/>
                  </a:lnTo>
                  <a:lnTo>
                    <a:pt x="185067" y="129337"/>
                  </a:lnTo>
                  <a:lnTo>
                    <a:pt x="177204" y="81653"/>
                  </a:lnTo>
                  <a:lnTo>
                    <a:pt x="162156" y="52184"/>
                  </a:lnTo>
                  <a:lnTo>
                    <a:pt x="146403" y="39298"/>
                  </a:lnTo>
                  <a:lnTo>
                    <a:pt x="124043" y="28586"/>
                  </a:lnTo>
                  <a:lnTo>
                    <a:pt x="108533" y="240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011979" y="2758333"/>
              <a:ext cx="431669" cy="272036"/>
            </a:xfrm>
            <a:custGeom>
              <a:avLst/>
              <a:gdLst/>
              <a:ahLst/>
              <a:cxnLst/>
              <a:rect l="0" t="0" r="0" b="0"/>
              <a:pathLst>
                <a:path w="431669" h="272036">
                  <a:moveTo>
                    <a:pt x="0" y="84361"/>
                  </a:moveTo>
                  <a:lnTo>
                    <a:pt x="11179" y="95539"/>
                  </a:lnTo>
                  <a:lnTo>
                    <a:pt x="34844" y="157578"/>
                  </a:lnTo>
                  <a:lnTo>
                    <a:pt x="39960" y="195092"/>
                  </a:lnTo>
                  <a:lnTo>
                    <a:pt x="39508" y="197956"/>
                  </a:lnTo>
                  <a:lnTo>
                    <a:pt x="35886" y="185540"/>
                  </a:lnTo>
                  <a:lnTo>
                    <a:pt x="31265" y="125014"/>
                  </a:lnTo>
                  <a:lnTo>
                    <a:pt x="25772" y="87047"/>
                  </a:lnTo>
                  <a:lnTo>
                    <a:pt x="36178" y="32072"/>
                  </a:lnTo>
                  <a:lnTo>
                    <a:pt x="48834" y="13938"/>
                  </a:lnTo>
                  <a:lnTo>
                    <a:pt x="57123" y="5827"/>
                  </a:lnTo>
                  <a:lnTo>
                    <a:pt x="66158" y="1589"/>
                  </a:lnTo>
                  <a:lnTo>
                    <a:pt x="85556" y="0"/>
                  </a:lnTo>
                  <a:lnTo>
                    <a:pt x="105875" y="9433"/>
                  </a:lnTo>
                  <a:lnTo>
                    <a:pt x="141926" y="38495"/>
                  </a:lnTo>
                  <a:lnTo>
                    <a:pt x="182185" y="99749"/>
                  </a:lnTo>
                  <a:lnTo>
                    <a:pt x="194230" y="135974"/>
                  </a:lnTo>
                  <a:lnTo>
                    <a:pt x="202013" y="190136"/>
                  </a:lnTo>
                  <a:lnTo>
                    <a:pt x="204865" y="204010"/>
                  </a:lnTo>
                  <a:lnTo>
                    <a:pt x="207937" y="209751"/>
                  </a:lnTo>
                  <a:lnTo>
                    <a:pt x="211155" y="210068"/>
                  </a:lnTo>
                  <a:lnTo>
                    <a:pt x="257797" y="165814"/>
                  </a:lnTo>
                  <a:lnTo>
                    <a:pt x="315134" y="139716"/>
                  </a:lnTo>
                  <a:lnTo>
                    <a:pt x="367173" y="107596"/>
                  </a:lnTo>
                  <a:lnTo>
                    <a:pt x="378827" y="91178"/>
                  </a:lnTo>
                  <a:lnTo>
                    <a:pt x="381668" y="69063"/>
                  </a:lnTo>
                  <a:lnTo>
                    <a:pt x="377860" y="45977"/>
                  </a:lnTo>
                  <a:lnTo>
                    <a:pt x="368369" y="27917"/>
                  </a:lnTo>
                  <a:lnTo>
                    <a:pt x="350113" y="15211"/>
                  </a:lnTo>
                  <a:lnTo>
                    <a:pt x="327571" y="8004"/>
                  </a:lnTo>
                  <a:lnTo>
                    <a:pt x="305854" y="8701"/>
                  </a:lnTo>
                  <a:lnTo>
                    <a:pt x="287624" y="16029"/>
                  </a:lnTo>
                  <a:lnTo>
                    <a:pt x="256856" y="39798"/>
                  </a:lnTo>
                  <a:lnTo>
                    <a:pt x="235332" y="65698"/>
                  </a:lnTo>
                  <a:lnTo>
                    <a:pt x="231757" y="75428"/>
                  </a:lnTo>
                  <a:lnTo>
                    <a:pt x="225824" y="126685"/>
                  </a:lnTo>
                  <a:lnTo>
                    <a:pt x="230437" y="183102"/>
                  </a:lnTo>
                  <a:lnTo>
                    <a:pt x="236167" y="207795"/>
                  </a:lnTo>
                  <a:lnTo>
                    <a:pt x="257149" y="241427"/>
                  </a:lnTo>
                  <a:lnTo>
                    <a:pt x="275725" y="256723"/>
                  </a:lnTo>
                  <a:lnTo>
                    <a:pt x="285592" y="262440"/>
                  </a:lnTo>
                  <a:lnTo>
                    <a:pt x="327425" y="270486"/>
                  </a:lnTo>
                  <a:lnTo>
                    <a:pt x="390454" y="272035"/>
                  </a:lnTo>
                  <a:lnTo>
                    <a:pt x="431668" y="2633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537160" y="3337576"/>
            <a:ext cx="6046422" cy="1231713"/>
            <a:chOff x="1537160" y="3337576"/>
            <a:chExt cx="6046422" cy="1231713"/>
          </a:xfrm>
        </p:grpSpPr>
        <p:sp>
          <p:nvSpPr>
            <p:cNvPr id="56" name="Freeform 55"/>
            <p:cNvSpPr/>
            <p:nvPr/>
          </p:nvSpPr>
          <p:spPr>
            <a:xfrm>
              <a:off x="1825892" y="3769202"/>
              <a:ext cx="27124" cy="505369"/>
            </a:xfrm>
            <a:custGeom>
              <a:avLst/>
              <a:gdLst/>
              <a:ahLst/>
              <a:cxnLst/>
              <a:rect l="0" t="0" r="0" b="0"/>
              <a:pathLst>
                <a:path w="27124" h="505369">
                  <a:moveTo>
                    <a:pt x="6066" y="0"/>
                  </a:moveTo>
                  <a:lnTo>
                    <a:pt x="0" y="32451"/>
                  </a:lnTo>
                  <a:lnTo>
                    <a:pt x="4521" y="83229"/>
                  </a:lnTo>
                  <a:lnTo>
                    <a:pt x="5608" y="142813"/>
                  </a:lnTo>
                  <a:lnTo>
                    <a:pt x="9050" y="199853"/>
                  </a:lnTo>
                  <a:lnTo>
                    <a:pt x="14359" y="248339"/>
                  </a:lnTo>
                  <a:lnTo>
                    <a:pt x="15932" y="307158"/>
                  </a:lnTo>
                  <a:lnTo>
                    <a:pt x="16399" y="369040"/>
                  </a:lnTo>
                  <a:lnTo>
                    <a:pt x="19656" y="428710"/>
                  </a:lnTo>
                  <a:lnTo>
                    <a:pt x="24911" y="474075"/>
                  </a:lnTo>
                  <a:lnTo>
                    <a:pt x="27123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689498" y="3698471"/>
              <a:ext cx="308675" cy="355001"/>
            </a:xfrm>
            <a:custGeom>
              <a:avLst/>
              <a:gdLst/>
              <a:ahLst/>
              <a:cxnLst/>
              <a:rect l="0" t="0" r="0" b="0"/>
              <a:pathLst>
                <a:path w="308675" h="355001">
                  <a:moveTo>
                    <a:pt x="5590" y="154959"/>
                  </a:moveTo>
                  <a:lnTo>
                    <a:pt x="0" y="138191"/>
                  </a:lnTo>
                  <a:lnTo>
                    <a:pt x="3495" y="120600"/>
                  </a:lnTo>
                  <a:lnTo>
                    <a:pt x="18617" y="94086"/>
                  </a:lnTo>
                  <a:lnTo>
                    <a:pt x="73537" y="35725"/>
                  </a:lnTo>
                  <a:lnTo>
                    <a:pt x="111818" y="10697"/>
                  </a:lnTo>
                  <a:lnTo>
                    <a:pt x="134691" y="3105"/>
                  </a:lnTo>
                  <a:lnTo>
                    <a:pt x="178113" y="0"/>
                  </a:lnTo>
                  <a:lnTo>
                    <a:pt x="236366" y="11923"/>
                  </a:lnTo>
                  <a:lnTo>
                    <a:pt x="244838" y="17487"/>
                  </a:lnTo>
                  <a:lnTo>
                    <a:pt x="276594" y="61509"/>
                  </a:lnTo>
                  <a:lnTo>
                    <a:pt x="303349" y="123488"/>
                  </a:lnTo>
                  <a:lnTo>
                    <a:pt x="308674" y="160582"/>
                  </a:lnTo>
                  <a:lnTo>
                    <a:pt x="304663" y="201208"/>
                  </a:lnTo>
                  <a:lnTo>
                    <a:pt x="284421" y="248453"/>
                  </a:lnTo>
                  <a:lnTo>
                    <a:pt x="263551" y="279757"/>
                  </a:lnTo>
                  <a:lnTo>
                    <a:pt x="215468" y="319240"/>
                  </a:lnTo>
                  <a:lnTo>
                    <a:pt x="152989" y="3550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057996" y="3653388"/>
              <a:ext cx="16119" cy="579068"/>
            </a:xfrm>
            <a:custGeom>
              <a:avLst/>
              <a:gdLst/>
              <a:ahLst/>
              <a:cxnLst/>
              <a:rect l="0" t="0" r="0" b="0"/>
              <a:pathLst>
                <a:path w="16119" h="579068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59" y="85426"/>
                  </a:lnTo>
                  <a:lnTo>
                    <a:pt x="5284" y="140345"/>
                  </a:lnTo>
                  <a:lnTo>
                    <a:pt x="6699" y="203804"/>
                  </a:lnTo>
                  <a:lnTo>
                    <a:pt x="13910" y="263826"/>
                  </a:lnTo>
                  <a:lnTo>
                    <a:pt x="15137" y="306769"/>
                  </a:lnTo>
                  <a:lnTo>
                    <a:pt x="15682" y="353151"/>
                  </a:lnTo>
                  <a:lnTo>
                    <a:pt x="15924" y="397941"/>
                  </a:lnTo>
                  <a:lnTo>
                    <a:pt x="16031" y="441245"/>
                  </a:lnTo>
                  <a:lnTo>
                    <a:pt x="16092" y="502746"/>
                  </a:lnTo>
                  <a:lnTo>
                    <a:pt x="16113" y="557276"/>
                  </a:lnTo>
                  <a:lnTo>
                    <a:pt x="16118" y="57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189927" y="3945768"/>
              <a:ext cx="294799" cy="329218"/>
            </a:xfrm>
            <a:custGeom>
              <a:avLst/>
              <a:gdLst/>
              <a:ahLst/>
              <a:cxnLst/>
              <a:rect l="0" t="0" r="0" b="0"/>
              <a:pathLst>
                <a:path w="294799" h="329218">
                  <a:moveTo>
                    <a:pt x="0" y="76118"/>
                  </a:moveTo>
                  <a:lnTo>
                    <a:pt x="0" y="130262"/>
                  </a:lnTo>
                  <a:lnTo>
                    <a:pt x="0" y="185209"/>
                  </a:lnTo>
                  <a:lnTo>
                    <a:pt x="0" y="241123"/>
                  </a:lnTo>
                  <a:lnTo>
                    <a:pt x="2340" y="280856"/>
                  </a:lnTo>
                  <a:lnTo>
                    <a:pt x="16811" y="308486"/>
                  </a:lnTo>
                  <a:lnTo>
                    <a:pt x="29309" y="324062"/>
                  </a:lnTo>
                  <a:lnTo>
                    <a:pt x="37087" y="327981"/>
                  </a:lnTo>
                  <a:lnTo>
                    <a:pt x="55087" y="329217"/>
                  </a:lnTo>
                  <a:lnTo>
                    <a:pt x="63631" y="325569"/>
                  </a:lnTo>
                  <a:lnTo>
                    <a:pt x="108527" y="282187"/>
                  </a:lnTo>
                  <a:lnTo>
                    <a:pt x="128602" y="252599"/>
                  </a:lnTo>
                  <a:lnTo>
                    <a:pt x="146459" y="201272"/>
                  </a:lnTo>
                  <a:lnTo>
                    <a:pt x="155662" y="146073"/>
                  </a:lnTo>
                  <a:lnTo>
                    <a:pt x="158650" y="98298"/>
                  </a:lnTo>
                  <a:lnTo>
                    <a:pt x="160749" y="97924"/>
                  </a:lnTo>
                  <a:lnTo>
                    <a:pt x="166200" y="106866"/>
                  </a:lnTo>
                  <a:lnTo>
                    <a:pt x="186114" y="169602"/>
                  </a:lnTo>
                  <a:lnTo>
                    <a:pt x="203565" y="232260"/>
                  </a:lnTo>
                  <a:lnTo>
                    <a:pt x="215252" y="268787"/>
                  </a:lnTo>
                  <a:lnTo>
                    <a:pt x="196167" y="206290"/>
                  </a:lnTo>
                  <a:lnTo>
                    <a:pt x="190827" y="152697"/>
                  </a:lnTo>
                  <a:lnTo>
                    <a:pt x="192892" y="100170"/>
                  </a:lnTo>
                  <a:lnTo>
                    <a:pt x="208675" y="44927"/>
                  </a:lnTo>
                  <a:lnTo>
                    <a:pt x="219866" y="23650"/>
                  </a:lnTo>
                  <a:lnTo>
                    <a:pt x="235759" y="8735"/>
                  </a:lnTo>
                  <a:lnTo>
                    <a:pt x="244910" y="3120"/>
                  </a:lnTo>
                  <a:lnTo>
                    <a:pt x="264437" y="0"/>
                  </a:lnTo>
                  <a:lnTo>
                    <a:pt x="294798" y="24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558425" y="41798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937450" y="3748145"/>
              <a:ext cx="21058" cy="494840"/>
            </a:xfrm>
            <a:custGeom>
              <a:avLst/>
              <a:gdLst/>
              <a:ahLst/>
              <a:cxnLst/>
              <a:rect l="0" t="0" r="0" b="0"/>
              <a:pathLst>
                <a:path w="21058" h="494840">
                  <a:moveTo>
                    <a:pt x="0" y="0"/>
                  </a:moveTo>
                  <a:lnTo>
                    <a:pt x="0" y="58617"/>
                  </a:lnTo>
                  <a:lnTo>
                    <a:pt x="0" y="110174"/>
                  </a:lnTo>
                  <a:lnTo>
                    <a:pt x="1170" y="173667"/>
                  </a:lnTo>
                  <a:lnTo>
                    <a:pt x="8333" y="231270"/>
                  </a:lnTo>
                  <a:lnTo>
                    <a:pt x="10095" y="287708"/>
                  </a:lnTo>
                  <a:lnTo>
                    <a:pt x="17679" y="346256"/>
                  </a:lnTo>
                  <a:lnTo>
                    <a:pt x="20057" y="401681"/>
                  </a:lnTo>
                  <a:lnTo>
                    <a:pt x="20860" y="464046"/>
                  </a:lnTo>
                  <a:lnTo>
                    <a:pt x="21057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79523" y="3708622"/>
              <a:ext cx="413890" cy="302736"/>
            </a:xfrm>
            <a:custGeom>
              <a:avLst/>
              <a:gdLst/>
              <a:ahLst/>
              <a:cxnLst/>
              <a:rect l="0" t="0" r="0" b="0"/>
              <a:pathLst>
                <a:path w="413890" h="302736">
                  <a:moveTo>
                    <a:pt x="0" y="134279"/>
                  </a:moveTo>
                  <a:lnTo>
                    <a:pt x="5589" y="117511"/>
                  </a:lnTo>
                  <a:lnTo>
                    <a:pt x="17692" y="106160"/>
                  </a:lnTo>
                  <a:lnTo>
                    <a:pt x="77448" y="70488"/>
                  </a:lnTo>
                  <a:lnTo>
                    <a:pt x="137147" y="37102"/>
                  </a:lnTo>
                  <a:lnTo>
                    <a:pt x="198460" y="15562"/>
                  </a:lnTo>
                  <a:lnTo>
                    <a:pt x="250249" y="2208"/>
                  </a:lnTo>
                  <a:lnTo>
                    <a:pt x="290437" y="0"/>
                  </a:lnTo>
                  <a:lnTo>
                    <a:pt x="346866" y="12250"/>
                  </a:lnTo>
                  <a:lnTo>
                    <a:pt x="373266" y="27803"/>
                  </a:lnTo>
                  <a:lnTo>
                    <a:pt x="395907" y="52818"/>
                  </a:lnTo>
                  <a:lnTo>
                    <a:pt x="411844" y="82456"/>
                  </a:lnTo>
                  <a:lnTo>
                    <a:pt x="413889" y="106178"/>
                  </a:lnTo>
                  <a:lnTo>
                    <a:pt x="405669" y="153944"/>
                  </a:lnTo>
                  <a:lnTo>
                    <a:pt x="375970" y="204411"/>
                  </a:lnTo>
                  <a:lnTo>
                    <a:pt x="325981" y="254562"/>
                  </a:lnTo>
                  <a:lnTo>
                    <a:pt x="273688" y="288751"/>
                  </a:lnTo>
                  <a:lnTo>
                    <a:pt x="242155" y="3027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098103" y="4021886"/>
              <a:ext cx="135302" cy="201392"/>
            </a:xfrm>
            <a:custGeom>
              <a:avLst/>
              <a:gdLst/>
              <a:ahLst/>
              <a:cxnLst/>
              <a:rect l="0" t="0" r="0" b="0"/>
              <a:pathLst>
                <a:path w="135302" h="201392">
                  <a:moveTo>
                    <a:pt x="102560" y="31585"/>
                  </a:moveTo>
                  <a:lnTo>
                    <a:pt x="91382" y="20407"/>
                  </a:lnTo>
                  <a:lnTo>
                    <a:pt x="84579" y="18284"/>
                  </a:lnTo>
                  <a:lnTo>
                    <a:pt x="67662" y="19044"/>
                  </a:lnTo>
                  <a:lnTo>
                    <a:pt x="51565" y="26401"/>
                  </a:lnTo>
                  <a:lnTo>
                    <a:pt x="22167" y="50188"/>
                  </a:lnTo>
                  <a:lnTo>
                    <a:pt x="6470" y="76092"/>
                  </a:lnTo>
                  <a:lnTo>
                    <a:pt x="0" y="111583"/>
                  </a:lnTo>
                  <a:lnTo>
                    <a:pt x="3672" y="151735"/>
                  </a:lnTo>
                  <a:lnTo>
                    <a:pt x="12206" y="173112"/>
                  </a:lnTo>
                  <a:lnTo>
                    <a:pt x="17757" y="182089"/>
                  </a:lnTo>
                  <a:lnTo>
                    <a:pt x="33285" y="195182"/>
                  </a:lnTo>
                  <a:lnTo>
                    <a:pt x="42338" y="200311"/>
                  </a:lnTo>
                  <a:lnTo>
                    <a:pt x="50714" y="201391"/>
                  </a:lnTo>
                  <a:lnTo>
                    <a:pt x="66259" y="196352"/>
                  </a:lnTo>
                  <a:lnTo>
                    <a:pt x="109473" y="160805"/>
                  </a:lnTo>
                  <a:lnTo>
                    <a:pt x="130605" y="129014"/>
                  </a:lnTo>
                  <a:lnTo>
                    <a:pt x="135301" y="106472"/>
                  </a:lnTo>
                  <a:lnTo>
                    <a:pt x="128785" y="63405"/>
                  </a:lnTo>
                  <a:lnTo>
                    <a:pt x="113970" y="31655"/>
                  </a:lnTo>
                  <a:lnTo>
                    <a:pt x="98272" y="16798"/>
                  </a:lnTo>
                  <a:lnTo>
                    <a:pt x="75943" y="4977"/>
                  </a:lnTo>
                  <a:lnTo>
                    <a:pt x="604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305100" y="3958715"/>
              <a:ext cx="146957" cy="189514"/>
            </a:xfrm>
            <a:custGeom>
              <a:avLst/>
              <a:gdLst/>
              <a:ahLst/>
              <a:cxnLst/>
              <a:rect l="0" t="0" r="0" b="0"/>
              <a:pathLst>
                <a:path w="146957" h="189514">
                  <a:moveTo>
                    <a:pt x="95604" y="0"/>
                  </a:moveTo>
                  <a:lnTo>
                    <a:pt x="73248" y="0"/>
                  </a:lnTo>
                  <a:lnTo>
                    <a:pt x="42577" y="11178"/>
                  </a:lnTo>
                  <a:lnTo>
                    <a:pt x="16851" y="34897"/>
                  </a:lnTo>
                  <a:lnTo>
                    <a:pt x="0" y="64152"/>
                  </a:lnTo>
                  <a:lnTo>
                    <a:pt x="1453" y="70844"/>
                  </a:lnTo>
                  <a:lnTo>
                    <a:pt x="7100" y="75305"/>
                  </a:lnTo>
                  <a:lnTo>
                    <a:pt x="64567" y="94897"/>
                  </a:lnTo>
                  <a:lnTo>
                    <a:pt x="127238" y="118945"/>
                  </a:lnTo>
                  <a:lnTo>
                    <a:pt x="137750" y="124920"/>
                  </a:lnTo>
                  <a:lnTo>
                    <a:pt x="143589" y="132413"/>
                  </a:lnTo>
                  <a:lnTo>
                    <a:pt x="146311" y="140918"/>
                  </a:lnTo>
                  <a:lnTo>
                    <a:pt x="146956" y="150097"/>
                  </a:lnTo>
                  <a:lnTo>
                    <a:pt x="143877" y="157387"/>
                  </a:lnTo>
                  <a:lnTo>
                    <a:pt x="131097" y="168605"/>
                  </a:lnTo>
                  <a:lnTo>
                    <a:pt x="104171" y="181498"/>
                  </a:lnTo>
                  <a:lnTo>
                    <a:pt x="51138" y="188457"/>
                  </a:lnTo>
                  <a:lnTo>
                    <a:pt x="32433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493700" y="3868897"/>
              <a:ext cx="173926" cy="310917"/>
            </a:xfrm>
            <a:custGeom>
              <a:avLst/>
              <a:gdLst/>
              <a:ahLst/>
              <a:cxnLst/>
              <a:rect l="0" t="0" r="0" b="0"/>
              <a:pathLst>
                <a:path w="173926" h="310917">
                  <a:moveTo>
                    <a:pt x="107046" y="5590"/>
                  </a:moveTo>
                  <a:lnTo>
                    <a:pt x="90278" y="0"/>
                  </a:lnTo>
                  <a:lnTo>
                    <a:pt x="72688" y="3496"/>
                  </a:lnTo>
                  <a:lnTo>
                    <a:pt x="46173" y="18617"/>
                  </a:lnTo>
                  <a:lnTo>
                    <a:pt x="32028" y="32436"/>
                  </a:lnTo>
                  <a:lnTo>
                    <a:pt x="3941" y="80052"/>
                  </a:lnTo>
                  <a:lnTo>
                    <a:pt x="0" y="100685"/>
                  </a:lnTo>
                  <a:lnTo>
                    <a:pt x="587" y="111100"/>
                  </a:lnTo>
                  <a:lnTo>
                    <a:pt x="5658" y="119214"/>
                  </a:lnTo>
                  <a:lnTo>
                    <a:pt x="23770" y="131349"/>
                  </a:lnTo>
                  <a:lnTo>
                    <a:pt x="79591" y="141435"/>
                  </a:lnTo>
                  <a:lnTo>
                    <a:pt x="137789" y="156825"/>
                  </a:lnTo>
                  <a:lnTo>
                    <a:pt x="146258" y="162565"/>
                  </a:lnTo>
                  <a:lnTo>
                    <a:pt x="158789" y="178302"/>
                  </a:lnTo>
                  <a:lnTo>
                    <a:pt x="172420" y="206892"/>
                  </a:lnTo>
                  <a:lnTo>
                    <a:pt x="173925" y="227249"/>
                  </a:lnTo>
                  <a:lnTo>
                    <a:pt x="169525" y="247994"/>
                  </a:lnTo>
                  <a:lnTo>
                    <a:pt x="159771" y="268913"/>
                  </a:lnTo>
                  <a:lnTo>
                    <a:pt x="144517" y="283669"/>
                  </a:lnTo>
                  <a:lnTo>
                    <a:pt x="106129" y="302674"/>
                  </a:lnTo>
                  <a:lnTo>
                    <a:pt x="43875" y="3109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748145" y="412717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990300" y="3878949"/>
              <a:ext cx="136872" cy="6067"/>
            </a:xfrm>
            <a:custGeom>
              <a:avLst/>
              <a:gdLst/>
              <a:ahLst/>
              <a:cxnLst/>
              <a:rect l="0" t="0" r="0" b="0"/>
              <a:pathLst>
                <a:path w="136872" h="6067">
                  <a:moveTo>
                    <a:pt x="136871" y="6066"/>
                  </a:moveTo>
                  <a:lnTo>
                    <a:pt x="82726" y="2946"/>
                  </a:lnTo>
                  <a:lnTo>
                    <a:pt x="56654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537160" y="4285098"/>
              <a:ext cx="2189929" cy="115814"/>
            </a:xfrm>
            <a:custGeom>
              <a:avLst/>
              <a:gdLst/>
              <a:ahLst/>
              <a:cxnLst/>
              <a:rect l="0" t="0" r="0" b="0"/>
              <a:pathLst>
                <a:path w="2189929" h="115814">
                  <a:moveTo>
                    <a:pt x="2189928" y="0"/>
                  </a:moveTo>
                  <a:lnTo>
                    <a:pt x="2152450" y="8333"/>
                  </a:lnTo>
                  <a:lnTo>
                    <a:pt x="2095437" y="15684"/>
                  </a:lnTo>
                  <a:lnTo>
                    <a:pt x="2039488" y="19465"/>
                  </a:lnTo>
                  <a:lnTo>
                    <a:pt x="1989635" y="20586"/>
                  </a:lnTo>
                  <a:lnTo>
                    <a:pt x="1939639" y="20917"/>
                  </a:lnTo>
                  <a:lnTo>
                    <a:pt x="1877579" y="28265"/>
                  </a:lnTo>
                  <a:lnTo>
                    <a:pt x="1827409" y="30602"/>
                  </a:lnTo>
                  <a:lnTo>
                    <a:pt x="1774328" y="31294"/>
                  </a:lnTo>
                  <a:lnTo>
                    <a:pt x="1714667" y="31500"/>
                  </a:lnTo>
                  <a:lnTo>
                    <a:pt x="1653706" y="31560"/>
                  </a:lnTo>
                  <a:lnTo>
                    <a:pt x="1595740" y="31578"/>
                  </a:lnTo>
                  <a:lnTo>
                    <a:pt x="1551108" y="31582"/>
                  </a:lnTo>
                  <a:lnTo>
                    <a:pt x="1507095" y="28465"/>
                  </a:lnTo>
                  <a:lnTo>
                    <a:pt x="1462967" y="24349"/>
                  </a:lnTo>
                  <a:lnTo>
                    <a:pt x="1416058" y="22520"/>
                  </a:lnTo>
                  <a:lnTo>
                    <a:pt x="1371034" y="18588"/>
                  </a:lnTo>
                  <a:lnTo>
                    <a:pt x="1325286" y="12941"/>
                  </a:lnTo>
                  <a:lnTo>
                    <a:pt x="1273759" y="6531"/>
                  </a:lnTo>
                  <a:lnTo>
                    <a:pt x="1222781" y="2903"/>
                  </a:lnTo>
                  <a:lnTo>
                    <a:pt x="1172829" y="1290"/>
                  </a:lnTo>
                  <a:lnTo>
                    <a:pt x="1123331" y="574"/>
                  </a:lnTo>
                  <a:lnTo>
                    <a:pt x="1070917" y="255"/>
                  </a:lnTo>
                  <a:lnTo>
                    <a:pt x="1016426" y="114"/>
                  </a:lnTo>
                  <a:lnTo>
                    <a:pt x="961012" y="50"/>
                  </a:lnTo>
                  <a:lnTo>
                    <a:pt x="905189" y="22"/>
                  </a:lnTo>
                  <a:lnTo>
                    <a:pt x="849182" y="10"/>
                  </a:lnTo>
                  <a:lnTo>
                    <a:pt x="793095" y="5"/>
                  </a:lnTo>
                  <a:lnTo>
                    <a:pt x="736972" y="6241"/>
                  </a:lnTo>
                  <a:lnTo>
                    <a:pt x="680833" y="15642"/>
                  </a:lnTo>
                  <a:lnTo>
                    <a:pt x="624687" y="23720"/>
                  </a:lnTo>
                  <a:lnTo>
                    <a:pt x="568537" y="31209"/>
                  </a:lnTo>
                  <a:lnTo>
                    <a:pt x="512386" y="39607"/>
                  </a:lnTo>
                  <a:lnTo>
                    <a:pt x="456235" y="51138"/>
                  </a:lnTo>
                  <a:lnTo>
                    <a:pt x="400083" y="60942"/>
                  </a:lnTo>
                  <a:lnTo>
                    <a:pt x="345101" y="69200"/>
                  </a:lnTo>
                  <a:lnTo>
                    <a:pt x="293368" y="76769"/>
                  </a:lnTo>
                  <a:lnTo>
                    <a:pt x="239960" y="87152"/>
                  </a:lnTo>
                  <a:lnTo>
                    <a:pt x="187368" y="98396"/>
                  </a:lnTo>
                  <a:lnTo>
                    <a:pt x="140597" y="107292"/>
                  </a:lnTo>
                  <a:lnTo>
                    <a:pt x="96413" y="112027"/>
                  </a:lnTo>
                  <a:lnTo>
                    <a:pt x="41435" y="114691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569367" y="3684974"/>
              <a:ext cx="31587" cy="621182"/>
            </a:xfrm>
            <a:custGeom>
              <a:avLst/>
              <a:gdLst/>
              <a:ahLst/>
              <a:cxnLst/>
              <a:rect l="0" t="0" r="0" b="0"/>
              <a:pathLst>
                <a:path w="31587" h="621182">
                  <a:moveTo>
                    <a:pt x="31586" y="0"/>
                  </a:moveTo>
                  <a:lnTo>
                    <a:pt x="25520" y="34791"/>
                  </a:lnTo>
                  <a:lnTo>
                    <a:pt x="29269" y="82578"/>
                  </a:lnTo>
                  <a:lnTo>
                    <a:pt x="30899" y="144050"/>
                  </a:lnTo>
                  <a:lnTo>
                    <a:pt x="28331" y="205402"/>
                  </a:lnTo>
                  <a:lnTo>
                    <a:pt x="22494" y="262842"/>
                  </a:lnTo>
                  <a:lnTo>
                    <a:pt x="21341" y="323277"/>
                  </a:lnTo>
                  <a:lnTo>
                    <a:pt x="21141" y="371996"/>
                  </a:lnTo>
                  <a:lnTo>
                    <a:pt x="21074" y="430973"/>
                  </a:lnTo>
                  <a:lnTo>
                    <a:pt x="15472" y="487683"/>
                  </a:lnTo>
                  <a:lnTo>
                    <a:pt x="11994" y="541072"/>
                  </a:lnTo>
                  <a:lnTo>
                    <a:pt x="2389" y="602183"/>
                  </a:lnTo>
                  <a:lnTo>
                    <a:pt x="0" y="6211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398138" y="3558869"/>
              <a:ext cx="457544" cy="473546"/>
            </a:xfrm>
            <a:custGeom>
              <a:avLst/>
              <a:gdLst/>
              <a:ahLst/>
              <a:cxnLst/>
              <a:rect l="0" t="0" r="0" b="0"/>
              <a:pathLst>
                <a:path w="457544" h="473546">
                  <a:moveTo>
                    <a:pt x="13302" y="210333"/>
                  </a:moveTo>
                  <a:lnTo>
                    <a:pt x="2124" y="199154"/>
                  </a:lnTo>
                  <a:lnTo>
                    <a:pt x="0" y="192352"/>
                  </a:lnTo>
                  <a:lnTo>
                    <a:pt x="2602" y="166011"/>
                  </a:lnTo>
                  <a:lnTo>
                    <a:pt x="11951" y="137149"/>
                  </a:lnTo>
                  <a:lnTo>
                    <a:pt x="50064" y="84127"/>
                  </a:lnTo>
                  <a:lnTo>
                    <a:pt x="102447" y="38687"/>
                  </a:lnTo>
                  <a:lnTo>
                    <a:pt x="151837" y="13474"/>
                  </a:lnTo>
                  <a:lnTo>
                    <a:pt x="192780" y="3826"/>
                  </a:lnTo>
                  <a:lnTo>
                    <a:pt x="254125" y="566"/>
                  </a:lnTo>
                  <a:lnTo>
                    <a:pt x="299646" y="0"/>
                  </a:lnTo>
                  <a:lnTo>
                    <a:pt x="328520" y="9227"/>
                  </a:lnTo>
                  <a:lnTo>
                    <a:pt x="390858" y="46416"/>
                  </a:lnTo>
                  <a:lnTo>
                    <a:pt x="422308" y="75977"/>
                  </a:lnTo>
                  <a:lnTo>
                    <a:pt x="445795" y="113852"/>
                  </a:lnTo>
                  <a:lnTo>
                    <a:pt x="456255" y="140936"/>
                  </a:lnTo>
                  <a:lnTo>
                    <a:pt x="457543" y="188081"/>
                  </a:lnTo>
                  <a:lnTo>
                    <a:pt x="447497" y="246838"/>
                  </a:lnTo>
                  <a:lnTo>
                    <a:pt x="431128" y="299692"/>
                  </a:lnTo>
                  <a:lnTo>
                    <a:pt x="412403" y="339365"/>
                  </a:lnTo>
                  <a:lnTo>
                    <a:pt x="364194" y="395877"/>
                  </a:lnTo>
                  <a:lnTo>
                    <a:pt x="301890" y="438410"/>
                  </a:lnTo>
                  <a:lnTo>
                    <a:pt x="243009" y="464179"/>
                  </a:lnTo>
                  <a:lnTo>
                    <a:pt x="202815" y="4735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727985" y="4053471"/>
              <a:ext cx="206405" cy="277832"/>
            </a:xfrm>
            <a:custGeom>
              <a:avLst/>
              <a:gdLst/>
              <a:ahLst/>
              <a:cxnLst/>
              <a:rect l="0" t="0" r="0" b="0"/>
              <a:pathLst>
                <a:path w="206405" h="277832">
                  <a:moveTo>
                    <a:pt x="30895" y="31586"/>
                  </a:moveTo>
                  <a:lnTo>
                    <a:pt x="11109" y="83636"/>
                  </a:lnTo>
                  <a:lnTo>
                    <a:pt x="2806" y="133576"/>
                  </a:lnTo>
                  <a:lnTo>
                    <a:pt x="0" y="192372"/>
                  </a:lnTo>
                  <a:lnTo>
                    <a:pt x="5104" y="229355"/>
                  </a:lnTo>
                  <a:lnTo>
                    <a:pt x="19614" y="262539"/>
                  </a:lnTo>
                  <a:lnTo>
                    <a:pt x="28054" y="269783"/>
                  </a:lnTo>
                  <a:lnTo>
                    <a:pt x="49909" y="277831"/>
                  </a:lnTo>
                  <a:lnTo>
                    <a:pt x="72101" y="275169"/>
                  </a:lnTo>
                  <a:lnTo>
                    <a:pt x="93662" y="265017"/>
                  </a:lnTo>
                  <a:lnTo>
                    <a:pt x="146655" y="219950"/>
                  </a:lnTo>
                  <a:lnTo>
                    <a:pt x="172689" y="177995"/>
                  </a:lnTo>
                  <a:lnTo>
                    <a:pt x="194041" y="120991"/>
                  </a:lnTo>
                  <a:lnTo>
                    <a:pt x="206404" y="68483"/>
                  </a:lnTo>
                  <a:lnTo>
                    <a:pt x="205730" y="28870"/>
                  </a:lnTo>
                  <a:lnTo>
                    <a:pt x="19935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043150" y="3999280"/>
              <a:ext cx="181729" cy="567001"/>
            </a:xfrm>
            <a:custGeom>
              <a:avLst/>
              <a:gdLst/>
              <a:ahLst/>
              <a:cxnLst/>
              <a:rect l="0" t="0" r="0" b="0"/>
              <a:pathLst>
                <a:path w="181729" h="567001">
                  <a:moveTo>
                    <a:pt x="0" y="212119"/>
                  </a:moveTo>
                  <a:lnTo>
                    <a:pt x="3119" y="254810"/>
                  </a:lnTo>
                  <a:lnTo>
                    <a:pt x="9065" y="307639"/>
                  </a:lnTo>
                  <a:lnTo>
                    <a:pt x="11409" y="364824"/>
                  </a:lnTo>
                  <a:lnTo>
                    <a:pt x="18805" y="417368"/>
                  </a:lnTo>
                  <a:lnTo>
                    <a:pt x="26201" y="472200"/>
                  </a:lnTo>
                  <a:lnTo>
                    <a:pt x="30522" y="532468"/>
                  </a:lnTo>
                  <a:lnTo>
                    <a:pt x="31270" y="567000"/>
                  </a:lnTo>
                  <a:lnTo>
                    <a:pt x="30322" y="551755"/>
                  </a:lnTo>
                  <a:lnTo>
                    <a:pt x="23234" y="498443"/>
                  </a:lnTo>
                  <a:lnTo>
                    <a:pt x="15898" y="437782"/>
                  </a:lnTo>
                  <a:lnTo>
                    <a:pt x="12120" y="386216"/>
                  </a:lnTo>
                  <a:lnTo>
                    <a:pt x="3607" y="327617"/>
                  </a:lnTo>
                  <a:lnTo>
                    <a:pt x="1068" y="274416"/>
                  </a:lnTo>
                  <a:lnTo>
                    <a:pt x="316" y="225638"/>
                  </a:lnTo>
                  <a:lnTo>
                    <a:pt x="94" y="168941"/>
                  </a:lnTo>
                  <a:lnTo>
                    <a:pt x="2367" y="115747"/>
                  </a:lnTo>
                  <a:lnTo>
                    <a:pt x="19792" y="58378"/>
                  </a:lnTo>
                  <a:lnTo>
                    <a:pt x="28683" y="36165"/>
                  </a:lnTo>
                  <a:lnTo>
                    <a:pt x="40434" y="18493"/>
                  </a:lnTo>
                  <a:lnTo>
                    <a:pt x="59695" y="5960"/>
                  </a:lnTo>
                  <a:lnTo>
                    <a:pt x="71382" y="980"/>
                  </a:lnTo>
                  <a:lnTo>
                    <a:pt x="81513" y="0"/>
                  </a:lnTo>
                  <a:lnTo>
                    <a:pt x="127602" y="15614"/>
                  </a:lnTo>
                  <a:lnTo>
                    <a:pt x="144839" y="28857"/>
                  </a:lnTo>
                  <a:lnTo>
                    <a:pt x="159130" y="46441"/>
                  </a:lnTo>
                  <a:lnTo>
                    <a:pt x="181728" y="96671"/>
                  </a:lnTo>
                  <a:lnTo>
                    <a:pt x="181617" y="133588"/>
                  </a:lnTo>
                  <a:lnTo>
                    <a:pt x="173916" y="154209"/>
                  </a:lnTo>
                  <a:lnTo>
                    <a:pt x="149907" y="186512"/>
                  </a:lnTo>
                  <a:lnTo>
                    <a:pt x="123966" y="202711"/>
                  </a:lnTo>
                  <a:lnTo>
                    <a:pt x="94053" y="214920"/>
                  </a:lnTo>
                  <a:lnTo>
                    <a:pt x="76506" y="216094"/>
                  </a:lnTo>
                  <a:lnTo>
                    <a:pt x="52642" y="2121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296159" y="3980334"/>
              <a:ext cx="165374" cy="588955"/>
            </a:xfrm>
            <a:custGeom>
              <a:avLst/>
              <a:gdLst/>
              <a:ahLst/>
              <a:cxnLst/>
              <a:rect l="0" t="0" r="0" b="0"/>
              <a:pathLst>
                <a:path w="165374" h="588955">
                  <a:moveTo>
                    <a:pt x="52318" y="231065"/>
                  </a:moveTo>
                  <a:lnTo>
                    <a:pt x="55437" y="291448"/>
                  </a:lnTo>
                  <a:lnTo>
                    <a:pt x="60651" y="352291"/>
                  </a:lnTo>
                  <a:lnTo>
                    <a:pt x="61870" y="398417"/>
                  </a:lnTo>
                  <a:lnTo>
                    <a:pt x="62412" y="446214"/>
                  </a:lnTo>
                  <a:lnTo>
                    <a:pt x="68306" y="496803"/>
                  </a:lnTo>
                  <a:lnTo>
                    <a:pt x="71203" y="559810"/>
                  </a:lnTo>
                  <a:lnTo>
                    <a:pt x="67340" y="585404"/>
                  </a:lnTo>
                  <a:lnTo>
                    <a:pt x="64672" y="588954"/>
                  </a:lnTo>
                  <a:lnTo>
                    <a:pt x="61724" y="586641"/>
                  </a:lnTo>
                  <a:lnTo>
                    <a:pt x="48586" y="549306"/>
                  </a:lnTo>
                  <a:lnTo>
                    <a:pt x="38214" y="499273"/>
                  </a:lnTo>
                  <a:lnTo>
                    <a:pt x="27731" y="439996"/>
                  </a:lnTo>
                  <a:lnTo>
                    <a:pt x="17217" y="377978"/>
                  </a:lnTo>
                  <a:lnTo>
                    <a:pt x="12281" y="326327"/>
                  </a:lnTo>
                  <a:lnTo>
                    <a:pt x="5230" y="264620"/>
                  </a:lnTo>
                  <a:lnTo>
                    <a:pt x="2144" y="221412"/>
                  </a:lnTo>
                  <a:lnTo>
                    <a:pt x="772" y="178812"/>
                  </a:lnTo>
                  <a:lnTo>
                    <a:pt x="0" y="117706"/>
                  </a:lnTo>
                  <a:lnTo>
                    <a:pt x="941" y="68925"/>
                  </a:lnTo>
                  <a:lnTo>
                    <a:pt x="5307" y="39290"/>
                  </a:lnTo>
                  <a:lnTo>
                    <a:pt x="17386" y="16760"/>
                  </a:lnTo>
                  <a:lnTo>
                    <a:pt x="25520" y="7476"/>
                  </a:lnTo>
                  <a:lnTo>
                    <a:pt x="35622" y="2457"/>
                  </a:lnTo>
                  <a:lnTo>
                    <a:pt x="59325" y="0"/>
                  </a:lnTo>
                  <a:lnTo>
                    <a:pt x="82338" y="5926"/>
                  </a:lnTo>
                  <a:lnTo>
                    <a:pt x="111905" y="22417"/>
                  </a:lnTo>
                  <a:lnTo>
                    <a:pt x="135484" y="45241"/>
                  </a:lnTo>
                  <a:lnTo>
                    <a:pt x="154168" y="74230"/>
                  </a:lnTo>
                  <a:lnTo>
                    <a:pt x="161925" y="97020"/>
                  </a:lnTo>
                  <a:lnTo>
                    <a:pt x="165373" y="126645"/>
                  </a:lnTo>
                  <a:lnTo>
                    <a:pt x="160666" y="149951"/>
                  </a:lnTo>
                  <a:lnTo>
                    <a:pt x="141743" y="179345"/>
                  </a:lnTo>
                  <a:lnTo>
                    <a:pt x="122478" y="198720"/>
                  </a:lnTo>
                  <a:lnTo>
                    <a:pt x="81341" y="223982"/>
                  </a:lnTo>
                  <a:lnTo>
                    <a:pt x="62846" y="231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548517" y="4064000"/>
              <a:ext cx="10530" cy="168456"/>
            </a:xfrm>
            <a:custGeom>
              <a:avLst/>
              <a:gdLst/>
              <a:ahLst/>
              <a:cxnLst/>
              <a:rect l="0" t="0" r="0" b="0"/>
              <a:pathLst>
                <a:path w="10530" h="168456">
                  <a:moveTo>
                    <a:pt x="10529" y="0"/>
                  </a:moveTo>
                  <a:lnTo>
                    <a:pt x="2196" y="37478"/>
                  </a:lnTo>
                  <a:lnTo>
                    <a:pt x="434" y="88901"/>
                  </a:lnTo>
                  <a:lnTo>
                    <a:pt x="57" y="148721"/>
                  </a:lnTo>
                  <a:lnTo>
                    <a:pt x="0" y="1684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537989" y="39060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622217" y="3946011"/>
              <a:ext cx="152733" cy="244895"/>
            </a:xfrm>
            <a:custGeom>
              <a:avLst/>
              <a:gdLst/>
              <a:ahLst/>
              <a:cxnLst/>
              <a:rect l="0" t="0" r="0" b="0"/>
              <a:pathLst>
                <a:path w="152733" h="244895">
                  <a:moveTo>
                    <a:pt x="0" y="86403"/>
                  </a:moveTo>
                  <a:lnTo>
                    <a:pt x="53875" y="104361"/>
                  </a:lnTo>
                  <a:lnTo>
                    <a:pt x="74247" y="111152"/>
                  </a:lnTo>
                  <a:lnTo>
                    <a:pt x="111036" y="110373"/>
                  </a:lnTo>
                  <a:lnTo>
                    <a:pt x="131628" y="102516"/>
                  </a:lnTo>
                  <a:lnTo>
                    <a:pt x="140394" y="97145"/>
                  </a:lnTo>
                  <a:lnTo>
                    <a:pt x="146239" y="87715"/>
                  </a:lnTo>
                  <a:lnTo>
                    <a:pt x="152732" y="61640"/>
                  </a:lnTo>
                  <a:lnTo>
                    <a:pt x="149379" y="36793"/>
                  </a:lnTo>
                  <a:lnTo>
                    <a:pt x="145210" y="25253"/>
                  </a:lnTo>
                  <a:lnTo>
                    <a:pt x="131218" y="9313"/>
                  </a:lnTo>
                  <a:lnTo>
                    <a:pt x="122574" y="3424"/>
                  </a:lnTo>
                  <a:lnTo>
                    <a:pt x="103610" y="0"/>
                  </a:lnTo>
                  <a:lnTo>
                    <a:pt x="93640" y="726"/>
                  </a:lnTo>
                  <a:lnTo>
                    <a:pt x="76323" y="7770"/>
                  </a:lnTo>
                  <a:lnTo>
                    <a:pt x="24720" y="51636"/>
                  </a:lnTo>
                  <a:lnTo>
                    <a:pt x="16836" y="74850"/>
                  </a:lnTo>
                  <a:lnTo>
                    <a:pt x="15517" y="120805"/>
                  </a:lnTo>
                  <a:lnTo>
                    <a:pt x="25552" y="183146"/>
                  </a:lnTo>
                  <a:lnTo>
                    <a:pt x="40976" y="215153"/>
                  </a:lnTo>
                  <a:lnTo>
                    <a:pt x="71543" y="239455"/>
                  </a:lnTo>
                  <a:lnTo>
                    <a:pt x="93798" y="244894"/>
                  </a:lnTo>
                  <a:lnTo>
                    <a:pt x="136871" y="2443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916005" y="3929324"/>
              <a:ext cx="193365" cy="285198"/>
            </a:xfrm>
            <a:custGeom>
              <a:avLst/>
              <a:gdLst/>
              <a:ahLst/>
              <a:cxnLst/>
              <a:rect l="0" t="0" r="0" b="0"/>
              <a:pathLst>
                <a:path w="193365" h="285198">
                  <a:moveTo>
                    <a:pt x="158937" y="8334"/>
                  </a:moveTo>
                  <a:lnTo>
                    <a:pt x="121459" y="0"/>
                  </a:lnTo>
                  <a:lnTo>
                    <a:pt x="97827" y="1120"/>
                  </a:lnTo>
                  <a:lnTo>
                    <a:pt x="65961" y="14905"/>
                  </a:lnTo>
                  <a:lnTo>
                    <a:pt x="12956" y="55396"/>
                  </a:lnTo>
                  <a:lnTo>
                    <a:pt x="1250" y="73704"/>
                  </a:lnTo>
                  <a:lnTo>
                    <a:pt x="0" y="83500"/>
                  </a:lnTo>
                  <a:lnTo>
                    <a:pt x="4851" y="103742"/>
                  </a:lnTo>
                  <a:lnTo>
                    <a:pt x="21044" y="121317"/>
                  </a:lnTo>
                  <a:lnTo>
                    <a:pt x="63979" y="146075"/>
                  </a:lnTo>
                  <a:lnTo>
                    <a:pt x="114661" y="162230"/>
                  </a:lnTo>
                  <a:lnTo>
                    <a:pt x="153487" y="174296"/>
                  </a:lnTo>
                  <a:lnTo>
                    <a:pt x="172503" y="185820"/>
                  </a:lnTo>
                  <a:lnTo>
                    <a:pt x="185634" y="201860"/>
                  </a:lnTo>
                  <a:lnTo>
                    <a:pt x="190773" y="211051"/>
                  </a:lnTo>
                  <a:lnTo>
                    <a:pt x="193364" y="230622"/>
                  </a:lnTo>
                  <a:lnTo>
                    <a:pt x="192417" y="240754"/>
                  </a:lnTo>
                  <a:lnTo>
                    <a:pt x="182006" y="258251"/>
                  </a:lnTo>
                  <a:lnTo>
                    <a:pt x="165680" y="272656"/>
                  </a:lnTo>
                  <a:lnTo>
                    <a:pt x="146726" y="282958"/>
                  </a:lnTo>
                  <a:lnTo>
                    <a:pt x="126604" y="285197"/>
                  </a:lnTo>
                  <a:lnTo>
                    <a:pt x="64181" y="2715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832787" y="3716559"/>
              <a:ext cx="42115" cy="126343"/>
            </a:xfrm>
            <a:custGeom>
              <a:avLst/>
              <a:gdLst/>
              <a:ahLst/>
              <a:cxnLst/>
              <a:rect l="0" t="0" r="0" b="0"/>
              <a:pathLst>
                <a:path w="42115" h="126343">
                  <a:moveTo>
                    <a:pt x="42114" y="126342"/>
                  </a:moveTo>
                  <a:lnTo>
                    <a:pt x="24156" y="65231"/>
                  </a:lnTo>
                  <a:lnTo>
                    <a:pt x="10447" y="2458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202439" y="3337576"/>
              <a:ext cx="2111400" cy="1084393"/>
            </a:xfrm>
            <a:custGeom>
              <a:avLst/>
              <a:gdLst/>
              <a:ahLst/>
              <a:cxnLst/>
              <a:rect l="0" t="0" r="0" b="0"/>
              <a:pathLst>
                <a:path w="2111400" h="1084393">
                  <a:moveTo>
                    <a:pt x="1251322" y="31543"/>
                  </a:moveTo>
                  <a:lnTo>
                    <a:pt x="1204486" y="20090"/>
                  </a:lnTo>
                  <a:lnTo>
                    <a:pt x="1150877" y="13331"/>
                  </a:lnTo>
                  <a:lnTo>
                    <a:pt x="1096430" y="5459"/>
                  </a:lnTo>
                  <a:lnTo>
                    <a:pt x="1043475" y="1044"/>
                  </a:lnTo>
                  <a:lnTo>
                    <a:pt x="987955" y="172"/>
                  </a:lnTo>
                  <a:lnTo>
                    <a:pt x="926338" y="0"/>
                  </a:lnTo>
                  <a:lnTo>
                    <a:pt x="865077" y="1136"/>
                  </a:lnTo>
                  <a:lnTo>
                    <a:pt x="815045" y="7195"/>
                  </a:lnTo>
                  <a:lnTo>
                    <a:pt x="764346" y="9511"/>
                  </a:lnTo>
                  <a:lnTo>
                    <a:pt x="704701" y="13413"/>
                  </a:lnTo>
                  <a:lnTo>
                    <a:pt x="642269" y="25102"/>
                  </a:lnTo>
                  <a:lnTo>
                    <a:pt x="580847" y="38676"/>
                  </a:lnTo>
                  <a:lnTo>
                    <a:pt x="531958" y="49124"/>
                  </a:lnTo>
                  <a:lnTo>
                    <a:pt x="472923" y="66254"/>
                  </a:lnTo>
                  <a:lnTo>
                    <a:pt x="416201" y="86232"/>
                  </a:lnTo>
                  <a:lnTo>
                    <a:pt x="361107" y="109850"/>
                  </a:lnTo>
                  <a:lnTo>
                    <a:pt x="298788" y="143991"/>
                  </a:lnTo>
                  <a:lnTo>
                    <a:pt x="241319" y="178961"/>
                  </a:lnTo>
                  <a:lnTo>
                    <a:pt x="188041" y="214039"/>
                  </a:lnTo>
                  <a:lnTo>
                    <a:pt x="125703" y="263170"/>
                  </a:lnTo>
                  <a:lnTo>
                    <a:pt x="75695" y="321368"/>
                  </a:lnTo>
                  <a:lnTo>
                    <a:pt x="45766" y="375426"/>
                  </a:lnTo>
                  <a:lnTo>
                    <a:pt x="24154" y="423163"/>
                  </a:lnTo>
                  <a:lnTo>
                    <a:pt x="6372" y="480517"/>
                  </a:lnTo>
                  <a:lnTo>
                    <a:pt x="0" y="543622"/>
                  </a:lnTo>
                  <a:lnTo>
                    <a:pt x="1236" y="600901"/>
                  </a:lnTo>
                  <a:lnTo>
                    <a:pt x="15380" y="654267"/>
                  </a:lnTo>
                  <a:lnTo>
                    <a:pt x="38001" y="711694"/>
                  </a:lnTo>
                  <a:lnTo>
                    <a:pt x="53439" y="743116"/>
                  </a:lnTo>
                  <a:lnTo>
                    <a:pt x="101729" y="805878"/>
                  </a:lnTo>
                  <a:lnTo>
                    <a:pt x="161798" y="859505"/>
                  </a:lnTo>
                  <a:lnTo>
                    <a:pt x="214018" y="893871"/>
                  </a:lnTo>
                  <a:lnTo>
                    <a:pt x="271446" y="923978"/>
                  </a:lnTo>
                  <a:lnTo>
                    <a:pt x="333053" y="946733"/>
                  </a:lnTo>
                  <a:lnTo>
                    <a:pt x="396090" y="964966"/>
                  </a:lnTo>
                  <a:lnTo>
                    <a:pt x="451371" y="979087"/>
                  </a:lnTo>
                  <a:lnTo>
                    <a:pt x="507351" y="987552"/>
                  </a:lnTo>
                  <a:lnTo>
                    <a:pt x="563469" y="997630"/>
                  </a:lnTo>
                  <a:lnTo>
                    <a:pt x="619614" y="1010885"/>
                  </a:lnTo>
                  <a:lnTo>
                    <a:pt x="675765" y="1019180"/>
                  </a:lnTo>
                  <a:lnTo>
                    <a:pt x="739152" y="1029224"/>
                  </a:lnTo>
                  <a:lnTo>
                    <a:pt x="801066" y="1039354"/>
                  </a:lnTo>
                  <a:lnTo>
                    <a:pt x="863685" y="1047290"/>
                  </a:lnTo>
                  <a:lnTo>
                    <a:pt x="912509" y="1056761"/>
                  </a:lnTo>
                  <a:lnTo>
                    <a:pt x="964020" y="1066977"/>
                  </a:lnTo>
                  <a:lnTo>
                    <a:pt x="1026592" y="1073673"/>
                  </a:lnTo>
                  <a:lnTo>
                    <a:pt x="1076851" y="1080696"/>
                  </a:lnTo>
                  <a:lnTo>
                    <a:pt x="1128787" y="1083297"/>
                  </a:lnTo>
                  <a:lnTo>
                    <a:pt x="1181221" y="1084068"/>
                  </a:lnTo>
                  <a:lnTo>
                    <a:pt x="1232631" y="1084297"/>
                  </a:lnTo>
                  <a:lnTo>
                    <a:pt x="1295637" y="1084374"/>
                  </a:lnTo>
                  <a:lnTo>
                    <a:pt x="1358472" y="1084389"/>
                  </a:lnTo>
                  <a:lnTo>
                    <a:pt x="1407333" y="1084392"/>
                  </a:lnTo>
                  <a:lnTo>
                    <a:pt x="1458855" y="1084392"/>
                  </a:lnTo>
                  <a:lnTo>
                    <a:pt x="1520260" y="1083223"/>
                  </a:lnTo>
                  <a:lnTo>
                    <a:pt x="1577451" y="1076059"/>
                  </a:lnTo>
                  <a:lnTo>
                    <a:pt x="1639397" y="1068708"/>
                  </a:lnTo>
                  <a:lnTo>
                    <a:pt x="1699553" y="1048756"/>
                  </a:lnTo>
                  <a:lnTo>
                    <a:pt x="1756496" y="1029217"/>
                  </a:lnTo>
                  <a:lnTo>
                    <a:pt x="1819619" y="1003557"/>
                  </a:lnTo>
                  <a:lnTo>
                    <a:pt x="1881383" y="971611"/>
                  </a:lnTo>
                  <a:lnTo>
                    <a:pt x="1935458" y="936930"/>
                  </a:lnTo>
                  <a:lnTo>
                    <a:pt x="1990628" y="899551"/>
                  </a:lnTo>
                  <a:lnTo>
                    <a:pt x="2053497" y="848673"/>
                  </a:lnTo>
                  <a:lnTo>
                    <a:pt x="2091659" y="801438"/>
                  </a:lnTo>
                  <a:lnTo>
                    <a:pt x="2103657" y="774581"/>
                  </a:lnTo>
                  <a:lnTo>
                    <a:pt x="2111399" y="721975"/>
                  </a:lnTo>
                  <a:lnTo>
                    <a:pt x="2108104" y="667524"/>
                  </a:lnTo>
                  <a:lnTo>
                    <a:pt x="2096510" y="613533"/>
                  </a:lnTo>
                  <a:lnTo>
                    <a:pt x="2079836" y="569073"/>
                  </a:lnTo>
                  <a:lnTo>
                    <a:pt x="2046382" y="515930"/>
                  </a:lnTo>
                  <a:lnTo>
                    <a:pt x="1995105" y="452689"/>
                  </a:lnTo>
                  <a:lnTo>
                    <a:pt x="1940122" y="394452"/>
                  </a:lnTo>
                  <a:lnTo>
                    <a:pt x="1880498" y="337520"/>
                  </a:lnTo>
                  <a:lnTo>
                    <a:pt x="1826380" y="294884"/>
                  </a:lnTo>
                  <a:lnTo>
                    <a:pt x="1770630" y="252667"/>
                  </a:lnTo>
                  <a:lnTo>
                    <a:pt x="1711438" y="210532"/>
                  </a:lnTo>
                  <a:lnTo>
                    <a:pt x="1661003" y="182063"/>
                  </a:lnTo>
                  <a:lnTo>
                    <a:pt x="1609015" y="155690"/>
                  </a:lnTo>
                  <a:lnTo>
                    <a:pt x="1556567" y="128769"/>
                  </a:lnTo>
                  <a:lnTo>
                    <a:pt x="1500863" y="105974"/>
                  </a:lnTo>
                  <a:lnTo>
                    <a:pt x="1443023" y="84402"/>
                  </a:lnTo>
                  <a:lnTo>
                    <a:pt x="1385722" y="66312"/>
                  </a:lnTo>
                  <a:lnTo>
                    <a:pt x="1324290" y="50424"/>
                  </a:lnTo>
                  <a:lnTo>
                    <a:pt x="1264754" y="34018"/>
                  </a:lnTo>
                  <a:lnTo>
                    <a:pt x="1206949" y="21748"/>
                  </a:lnTo>
                  <a:lnTo>
                    <a:pt x="1164920" y="15491"/>
                  </a:lnTo>
                  <a:lnTo>
                    <a:pt x="1103409" y="11969"/>
                  </a:lnTo>
                  <a:lnTo>
                    <a:pt x="1072338" y="104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538197" y="3695502"/>
              <a:ext cx="228840" cy="427498"/>
            </a:xfrm>
            <a:custGeom>
              <a:avLst/>
              <a:gdLst/>
              <a:ahLst/>
              <a:cxnLst/>
              <a:rect l="0" t="0" r="0" b="0"/>
              <a:pathLst>
                <a:path w="228840" h="427498">
                  <a:moveTo>
                    <a:pt x="0" y="0"/>
                  </a:moveTo>
                  <a:lnTo>
                    <a:pt x="0" y="52051"/>
                  </a:lnTo>
                  <a:lnTo>
                    <a:pt x="0" y="101991"/>
                  </a:lnTo>
                  <a:lnTo>
                    <a:pt x="3119" y="152662"/>
                  </a:lnTo>
                  <a:lnTo>
                    <a:pt x="8333" y="205890"/>
                  </a:lnTo>
                  <a:lnTo>
                    <a:pt x="9877" y="257537"/>
                  </a:lnTo>
                  <a:lnTo>
                    <a:pt x="13455" y="307935"/>
                  </a:lnTo>
                  <a:lnTo>
                    <a:pt x="19555" y="367583"/>
                  </a:lnTo>
                  <a:lnTo>
                    <a:pt x="20611" y="412811"/>
                  </a:lnTo>
                  <a:lnTo>
                    <a:pt x="18420" y="419097"/>
                  </a:lnTo>
                  <a:lnTo>
                    <a:pt x="14620" y="419778"/>
                  </a:lnTo>
                  <a:lnTo>
                    <a:pt x="9746" y="416722"/>
                  </a:lnTo>
                  <a:lnTo>
                    <a:pt x="7667" y="408836"/>
                  </a:lnTo>
                  <a:lnTo>
                    <a:pt x="12736" y="357272"/>
                  </a:lnTo>
                  <a:lnTo>
                    <a:pt x="30591" y="301679"/>
                  </a:lnTo>
                  <a:lnTo>
                    <a:pt x="46352" y="279919"/>
                  </a:lnTo>
                  <a:lnTo>
                    <a:pt x="85065" y="246886"/>
                  </a:lnTo>
                  <a:lnTo>
                    <a:pt x="116061" y="230559"/>
                  </a:lnTo>
                  <a:lnTo>
                    <a:pt x="140100" y="228423"/>
                  </a:lnTo>
                  <a:lnTo>
                    <a:pt x="164042" y="232543"/>
                  </a:lnTo>
                  <a:lnTo>
                    <a:pt x="190675" y="248016"/>
                  </a:lnTo>
                  <a:lnTo>
                    <a:pt x="206016" y="260748"/>
                  </a:lnTo>
                  <a:lnTo>
                    <a:pt x="222219" y="286659"/>
                  </a:lnTo>
                  <a:lnTo>
                    <a:pt x="228839" y="322152"/>
                  </a:lnTo>
                  <a:lnTo>
                    <a:pt x="221029" y="348680"/>
                  </a:lnTo>
                  <a:lnTo>
                    <a:pt x="205859" y="373728"/>
                  </a:lnTo>
                  <a:lnTo>
                    <a:pt x="176419" y="400983"/>
                  </a:lnTo>
                  <a:lnTo>
                    <a:pt x="138579" y="421537"/>
                  </a:lnTo>
                  <a:lnTo>
                    <a:pt x="98902" y="427497"/>
                  </a:lnTo>
                  <a:lnTo>
                    <a:pt x="42659" y="416619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804106" y="3946583"/>
              <a:ext cx="173394" cy="217626"/>
            </a:xfrm>
            <a:custGeom>
              <a:avLst/>
              <a:gdLst/>
              <a:ahLst/>
              <a:cxnLst/>
              <a:rect l="0" t="0" r="0" b="0"/>
              <a:pathLst>
                <a:path w="173394" h="217626">
                  <a:moveTo>
                    <a:pt x="92059" y="12132"/>
                  </a:moveTo>
                  <a:lnTo>
                    <a:pt x="80881" y="953"/>
                  </a:lnTo>
                  <a:lnTo>
                    <a:pt x="74079" y="0"/>
                  </a:lnTo>
                  <a:lnTo>
                    <a:pt x="57162" y="5180"/>
                  </a:lnTo>
                  <a:lnTo>
                    <a:pt x="33496" y="21251"/>
                  </a:lnTo>
                  <a:lnTo>
                    <a:pt x="21968" y="40361"/>
                  </a:lnTo>
                  <a:lnTo>
                    <a:pt x="5034" y="90757"/>
                  </a:lnTo>
                  <a:lnTo>
                    <a:pt x="0" y="151838"/>
                  </a:lnTo>
                  <a:lnTo>
                    <a:pt x="3571" y="177169"/>
                  </a:lnTo>
                  <a:lnTo>
                    <a:pt x="12177" y="197005"/>
                  </a:lnTo>
                  <a:lnTo>
                    <a:pt x="17748" y="205571"/>
                  </a:lnTo>
                  <a:lnTo>
                    <a:pt x="27311" y="211281"/>
                  </a:lnTo>
                  <a:lnTo>
                    <a:pt x="53534" y="217625"/>
                  </a:lnTo>
                  <a:lnTo>
                    <a:pt x="90003" y="215609"/>
                  </a:lnTo>
                  <a:lnTo>
                    <a:pt x="123036" y="202013"/>
                  </a:lnTo>
                  <a:lnTo>
                    <a:pt x="149461" y="183166"/>
                  </a:lnTo>
                  <a:lnTo>
                    <a:pt x="166519" y="157175"/>
                  </a:lnTo>
                  <a:lnTo>
                    <a:pt x="173393" y="121658"/>
                  </a:lnTo>
                  <a:lnTo>
                    <a:pt x="169840" y="81499"/>
                  </a:lnTo>
                  <a:lnTo>
                    <a:pt x="150924" y="36752"/>
                  </a:lnTo>
                  <a:lnTo>
                    <a:pt x="134174" y="121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980394" y="3908862"/>
              <a:ext cx="358230" cy="269985"/>
            </a:xfrm>
            <a:custGeom>
              <a:avLst/>
              <a:gdLst/>
              <a:ahLst/>
              <a:cxnLst/>
              <a:rect l="0" t="0" r="0" b="0"/>
              <a:pathLst>
                <a:path w="358230" h="269985">
                  <a:moveTo>
                    <a:pt x="0" y="81438"/>
                  </a:moveTo>
                  <a:lnTo>
                    <a:pt x="0" y="103795"/>
                  </a:lnTo>
                  <a:lnTo>
                    <a:pt x="19786" y="158428"/>
                  </a:lnTo>
                  <a:lnTo>
                    <a:pt x="34843" y="211940"/>
                  </a:lnTo>
                  <a:lnTo>
                    <a:pt x="45549" y="248007"/>
                  </a:lnTo>
                  <a:lnTo>
                    <a:pt x="45574" y="250975"/>
                  </a:lnTo>
                  <a:lnTo>
                    <a:pt x="39362" y="241796"/>
                  </a:lnTo>
                  <a:lnTo>
                    <a:pt x="31952" y="189370"/>
                  </a:lnTo>
                  <a:lnTo>
                    <a:pt x="24805" y="139804"/>
                  </a:lnTo>
                  <a:lnTo>
                    <a:pt x="24917" y="76893"/>
                  </a:lnTo>
                  <a:lnTo>
                    <a:pt x="35856" y="29978"/>
                  </a:lnTo>
                  <a:lnTo>
                    <a:pt x="48691" y="11383"/>
                  </a:lnTo>
                  <a:lnTo>
                    <a:pt x="57027" y="3149"/>
                  </a:lnTo>
                  <a:lnTo>
                    <a:pt x="67264" y="0"/>
                  </a:lnTo>
                  <a:lnTo>
                    <a:pt x="91116" y="2739"/>
                  </a:lnTo>
                  <a:lnTo>
                    <a:pt x="119674" y="17436"/>
                  </a:lnTo>
                  <a:lnTo>
                    <a:pt x="142954" y="47786"/>
                  </a:lnTo>
                  <a:lnTo>
                    <a:pt x="164545" y="99964"/>
                  </a:lnTo>
                  <a:lnTo>
                    <a:pt x="187007" y="158450"/>
                  </a:lnTo>
                  <a:lnTo>
                    <a:pt x="197467" y="220393"/>
                  </a:lnTo>
                  <a:lnTo>
                    <a:pt x="198363" y="269500"/>
                  </a:lnTo>
                  <a:lnTo>
                    <a:pt x="196582" y="269984"/>
                  </a:lnTo>
                  <a:lnTo>
                    <a:pt x="194226" y="266797"/>
                  </a:lnTo>
                  <a:lnTo>
                    <a:pt x="190909" y="239954"/>
                  </a:lnTo>
                  <a:lnTo>
                    <a:pt x="195516" y="207954"/>
                  </a:lnTo>
                  <a:lnTo>
                    <a:pt x="209878" y="176246"/>
                  </a:lnTo>
                  <a:lnTo>
                    <a:pt x="234541" y="150214"/>
                  </a:lnTo>
                  <a:lnTo>
                    <a:pt x="289867" y="113300"/>
                  </a:lnTo>
                  <a:lnTo>
                    <a:pt x="352707" y="63907"/>
                  </a:lnTo>
                  <a:lnTo>
                    <a:pt x="356800" y="55713"/>
                  </a:lnTo>
                  <a:lnTo>
                    <a:pt x="358229" y="37250"/>
                  </a:lnTo>
                  <a:lnTo>
                    <a:pt x="351845" y="20465"/>
                  </a:lnTo>
                  <a:lnTo>
                    <a:pt x="346868" y="12713"/>
                  </a:lnTo>
                  <a:lnTo>
                    <a:pt x="338870" y="7545"/>
                  </a:lnTo>
                  <a:lnTo>
                    <a:pt x="317504" y="1804"/>
                  </a:lnTo>
                  <a:lnTo>
                    <a:pt x="284758" y="4160"/>
                  </a:lnTo>
                  <a:lnTo>
                    <a:pt x="266549" y="15507"/>
                  </a:lnTo>
                  <a:lnTo>
                    <a:pt x="251827" y="32248"/>
                  </a:lnTo>
                  <a:lnTo>
                    <a:pt x="223339" y="87482"/>
                  </a:lnTo>
                  <a:lnTo>
                    <a:pt x="214353" y="127812"/>
                  </a:lnTo>
                  <a:lnTo>
                    <a:pt x="217280" y="174987"/>
                  </a:lnTo>
                  <a:lnTo>
                    <a:pt x="225640" y="199444"/>
                  </a:lnTo>
                  <a:lnTo>
                    <a:pt x="250071" y="234210"/>
                  </a:lnTo>
                  <a:lnTo>
                    <a:pt x="276086" y="250836"/>
                  </a:lnTo>
                  <a:lnTo>
                    <a:pt x="302079" y="253042"/>
                  </a:lnTo>
                  <a:lnTo>
                    <a:pt x="357968" y="2498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398953" y="3874487"/>
              <a:ext cx="184629" cy="357969"/>
            </a:xfrm>
            <a:custGeom>
              <a:avLst/>
              <a:gdLst/>
              <a:ahLst/>
              <a:cxnLst/>
              <a:rect l="0" t="0" r="0" b="0"/>
              <a:pathLst>
                <a:path w="184629" h="357969">
                  <a:moveTo>
                    <a:pt x="139451" y="0"/>
                  </a:moveTo>
                  <a:lnTo>
                    <a:pt x="80834" y="0"/>
                  </a:lnTo>
                  <a:lnTo>
                    <a:pt x="60366" y="6238"/>
                  </a:lnTo>
                  <a:lnTo>
                    <a:pt x="22573" y="29308"/>
                  </a:lnTo>
                  <a:lnTo>
                    <a:pt x="8347" y="45781"/>
                  </a:lnTo>
                  <a:lnTo>
                    <a:pt x="2915" y="55087"/>
                  </a:lnTo>
                  <a:lnTo>
                    <a:pt x="0" y="77905"/>
                  </a:lnTo>
                  <a:lnTo>
                    <a:pt x="860" y="90541"/>
                  </a:lnTo>
                  <a:lnTo>
                    <a:pt x="4943" y="100135"/>
                  </a:lnTo>
                  <a:lnTo>
                    <a:pt x="18839" y="113914"/>
                  </a:lnTo>
                  <a:lnTo>
                    <a:pt x="76783" y="139905"/>
                  </a:lnTo>
                  <a:lnTo>
                    <a:pt x="125869" y="169317"/>
                  </a:lnTo>
                  <a:lnTo>
                    <a:pt x="156395" y="202291"/>
                  </a:lnTo>
                  <a:lnTo>
                    <a:pt x="184405" y="263410"/>
                  </a:lnTo>
                  <a:lnTo>
                    <a:pt x="184628" y="273872"/>
                  </a:lnTo>
                  <a:lnTo>
                    <a:pt x="178637" y="294856"/>
                  </a:lnTo>
                  <a:lnTo>
                    <a:pt x="165055" y="312761"/>
                  </a:lnTo>
                  <a:lnTo>
                    <a:pt x="122152" y="343319"/>
                  </a:lnTo>
                  <a:lnTo>
                    <a:pt x="65751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Freeform 84"/>
          <p:cNvSpPr/>
          <p:nvPr/>
        </p:nvSpPr>
        <p:spPr>
          <a:xfrm>
            <a:off x="1874072" y="3063792"/>
            <a:ext cx="1810903" cy="189514"/>
          </a:xfrm>
          <a:custGeom>
            <a:avLst/>
            <a:gdLst/>
            <a:ahLst/>
            <a:cxnLst/>
            <a:rect l="0" t="0" r="0" b="0"/>
            <a:pathLst>
              <a:path w="1810903" h="189514">
                <a:moveTo>
                  <a:pt x="1810902" y="0"/>
                </a:moveTo>
                <a:lnTo>
                  <a:pt x="1760469" y="1170"/>
                </a:lnTo>
                <a:lnTo>
                  <a:pt x="1706662" y="8406"/>
                </a:lnTo>
                <a:lnTo>
                  <a:pt x="1652141" y="18212"/>
                </a:lnTo>
                <a:lnTo>
                  <a:pt x="1596658" y="26084"/>
                </a:lnTo>
                <a:lnTo>
                  <a:pt x="1549070" y="35545"/>
                </a:lnTo>
                <a:lnTo>
                  <a:pt x="1492337" y="45757"/>
                </a:lnTo>
                <a:lnTo>
                  <a:pt x="1431073" y="50603"/>
                </a:lnTo>
                <a:lnTo>
                  <a:pt x="1374056" y="52038"/>
                </a:lnTo>
                <a:lnTo>
                  <a:pt x="1331699" y="55494"/>
                </a:lnTo>
                <a:lnTo>
                  <a:pt x="1286747" y="59759"/>
                </a:lnTo>
                <a:lnTo>
                  <a:pt x="1243372" y="61655"/>
                </a:lnTo>
                <a:lnTo>
                  <a:pt x="1194458" y="62497"/>
                </a:lnTo>
                <a:lnTo>
                  <a:pt x="1142693" y="64042"/>
                </a:lnTo>
                <a:lnTo>
                  <a:pt x="1092390" y="68628"/>
                </a:lnTo>
                <a:lnTo>
                  <a:pt x="1039618" y="71446"/>
                </a:lnTo>
                <a:lnTo>
                  <a:pt x="984968" y="73868"/>
                </a:lnTo>
                <a:lnTo>
                  <a:pt x="929483" y="78844"/>
                </a:lnTo>
                <a:lnTo>
                  <a:pt x="873628" y="81835"/>
                </a:lnTo>
                <a:lnTo>
                  <a:pt x="816438" y="84335"/>
                </a:lnTo>
                <a:lnTo>
                  <a:pt x="755925" y="89345"/>
                </a:lnTo>
                <a:lnTo>
                  <a:pt x="693936" y="95471"/>
                </a:lnTo>
                <a:lnTo>
                  <a:pt x="631290" y="102093"/>
                </a:lnTo>
                <a:lnTo>
                  <a:pt x="568352" y="108936"/>
                </a:lnTo>
                <a:lnTo>
                  <a:pt x="535659" y="112399"/>
                </a:lnTo>
                <a:lnTo>
                  <a:pt x="502165" y="115877"/>
                </a:lnTo>
                <a:lnTo>
                  <a:pt x="468138" y="119365"/>
                </a:lnTo>
                <a:lnTo>
                  <a:pt x="434925" y="124031"/>
                </a:lnTo>
                <a:lnTo>
                  <a:pt x="402254" y="129481"/>
                </a:lnTo>
                <a:lnTo>
                  <a:pt x="369945" y="135454"/>
                </a:lnTo>
                <a:lnTo>
                  <a:pt x="337877" y="140605"/>
                </a:lnTo>
                <a:lnTo>
                  <a:pt x="305970" y="145209"/>
                </a:lnTo>
                <a:lnTo>
                  <a:pt x="274170" y="149449"/>
                </a:lnTo>
                <a:lnTo>
                  <a:pt x="210761" y="157279"/>
                </a:lnTo>
                <a:lnTo>
                  <a:pt x="179112" y="161005"/>
                </a:lnTo>
                <a:lnTo>
                  <a:pt x="145144" y="165828"/>
                </a:lnTo>
                <a:lnTo>
                  <a:pt x="109631" y="171384"/>
                </a:lnTo>
                <a:lnTo>
                  <a:pt x="48725" y="181456"/>
                </a:lnTo>
                <a:lnTo>
                  <a:pt x="0" y="18951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42429" y="305326"/>
            <a:ext cx="899934" cy="492097"/>
            <a:chOff x="342429" y="305326"/>
            <a:chExt cx="899934" cy="492097"/>
          </a:xfrm>
        </p:grpSpPr>
        <p:sp>
          <p:nvSpPr>
            <p:cNvPr id="2" name="Freeform 1"/>
            <p:cNvSpPr/>
            <p:nvPr/>
          </p:nvSpPr>
          <p:spPr>
            <a:xfrm>
              <a:off x="342429" y="305326"/>
              <a:ext cx="315753" cy="463255"/>
            </a:xfrm>
            <a:custGeom>
              <a:avLst/>
              <a:gdLst/>
              <a:ahLst/>
              <a:cxnLst/>
              <a:rect l="0" t="0" r="0" b="0"/>
              <a:pathLst>
                <a:path w="315753" h="463255">
                  <a:moveTo>
                    <a:pt x="78710" y="463254"/>
                  </a:moveTo>
                  <a:lnTo>
                    <a:pt x="67532" y="446486"/>
                  </a:lnTo>
                  <a:lnTo>
                    <a:pt x="58435" y="393738"/>
                  </a:lnTo>
                  <a:lnTo>
                    <a:pt x="46586" y="330806"/>
                  </a:lnTo>
                  <a:lnTo>
                    <a:pt x="36437" y="275051"/>
                  </a:lnTo>
                  <a:lnTo>
                    <a:pt x="29140" y="221487"/>
                  </a:lnTo>
                  <a:lnTo>
                    <a:pt x="21086" y="162164"/>
                  </a:lnTo>
                  <a:lnTo>
                    <a:pt x="9399" y="101009"/>
                  </a:lnTo>
                  <a:lnTo>
                    <a:pt x="2758" y="45775"/>
                  </a:lnTo>
                  <a:lnTo>
                    <a:pt x="0" y="34026"/>
                  </a:lnTo>
                  <a:lnTo>
                    <a:pt x="500" y="28533"/>
                  </a:lnTo>
                  <a:lnTo>
                    <a:pt x="3174" y="27211"/>
                  </a:lnTo>
                  <a:lnTo>
                    <a:pt x="7296" y="28669"/>
                  </a:lnTo>
                  <a:lnTo>
                    <a:pt x="14995" y="39648"/>
                  </a:lnTo>
                  <a:lnTo>
                    <a:pt x="39668" y="101703"/>
                  </a:lnTo>
                  <a:lnTo>
                    <a:pt x="61683" y="149457"/>
                  </a:lnTo>
                  <a:lnTo>
                    <a:pt x="89385" y="206817"/>
                  </a:lnTo>
                  <a:lnTo>
                    <a:pt x="118186" y="262718"/>
                  </a:lnTo>
                  <a:lnTo>
                    <a:pt x="145520" y="316407"/>
                  </a:lnTo>
                  <a:lnTo>
                    <a:pt x="183550" y="372498"/>
                  </a:lnTo>
                  <a:lnTo>
                    <a:pt x="217573" y="419850"/>
                  </a:lnTo>
                  <a:lnTo>
                    <a:pt x="247757" y="441165"/>
                  </a:lnTo>
                  <a:lnTo>
                    <a:pt x="268486" y="444468"/>
                  </a:lnTo>
                  <a:lnTo>
                    <a:pt x="278927" y="443711"/>
                  </a:lnTo>
                  <a:lnTo>
                    <a:pt x="287057" y="438527"/>
                  </a:lnTo>
                  <a:lnTo>
                    <a:pt x="299211" y="420289"/>
                  </a:lnTo>
                  <a:lnTo>
                    <a:pt x="311992" y="356932"/>
                  </a:lnTo>
                  <a:lnTo>
                    <a:pt x="315752" y="330602"/>
                  </a:lnTo>
                  <a:lnTo>
                    <a:pt x="311753" y="278864"/>
                  </a:lnTo>
                  <a:lnTo>
                    <a:pt x="307637" y="226906"/>
                  </a:lnTo>
                  <a:lnTo>
                    <a:pt x="299009" y="170177"/>
                  </a:lnTo>
                  <a:lnTo>
                    <a:pt x="292163" y="116323"/>
                  </a:lnTo>
                  <a:lnTo>
                    <a:pt x="284261" y="56903"/>
                  </a:lnTo>
                  <a:lnTo>
                    <a:pt x="27875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87391" y="593165"/>
              <a:ext cx="162044" cy="188145"/>
            </a:xfrm>
            <a:custGeom>
              <a:avLst/>
              <a:gdLst/>
              <a:ahLst/>
              <a:cxnLst/>
              <a:rect l="0" t="0" r="0" b="0"/>
              <a:pathLst>
                <a:path w="162044" h="188145">
                  <a:moveTo>
                    <a:pt x="91717" y="59601"/>
                  </a:moveTo>
                  <a:lnTo>
                    <a:pt x="82142" y="28319"/>
                  </a:lnTo>
                  <a:lnTo>
                    <a:pt x="71474" y="12163"/>
                  </a:lnTo>
                  <a:lnTo>
                    <a:pt x="64184" y="9258"/>
                  </a:lnTo>
                  <a:lnTo>
                    <a:pt x="55814" y="9662"/>
                  </a:lnTo>
                  <a:lnTo>
                    <a:pt x="38326" y="16349"/>
                  </a:lnTo>
                  <a:lnTo>
                    <a:pt x="22754" y="27120"/>
                  </a:lnTo>
                  <a:lnTo>
                    <a:pt x="11154" y="42826"/>
                  </a:lnTo>
                  <a:lnTo>
                    <a:pt x="3269" y="62674"/>
                  </a:lnTo>
                  <a:lnTo>
                    <a:pt x="0" y="100156"/>
                  </a:lnTo>
                  <a:lnTo>
                    <a:pt x="7090" y="139728"/>
                  </a:lnTo>
                  <a:lnTo>
                    <a:pt x="17450" y="163063"/>
                  </a:lnTo>
                  <a:lnTo>
                    <a:pt x="32973" y="178894"/>
                  </a:lnTo>
                  <a:lnTo>
                    <a:pt x="42026" y="184753"/>
                  </a:lnTo>
                  <a:lnTo>
                    <a:pt x="61444" y="188144"/>
                  </a:lnTo>
                  <a:lnTo>
                    <a:pt x="81772" y="184582"/>
                  </a:lnTo>
                  <a:lnTo>
                    <a:pt x="112947" y="168252"/>
                  </a:lnTo>
                  <a:lnTo>
                    <a:pt x="133908" y="151175"/>
                  </a:lnTo>
                  <a:lnTo>
                    <a:pt x="148683" y="128766"/>
                  </a:lnTo>
                  <a:lnTo>
                    <a:pt x="157980" y="102040"/>
                  </a:lnTo>
                  <a:lnTo>
                    <a:pt x="162043" y="56448"/>
                  </a:lnTo>
                  <a:lnTo>
                    <a:pt x="158848" y="31294"/>
                  </a:lnTo>
                  <a:lnTo>
                    <a:pt x="154019" y="22012"/>
                  </a:lnTo>
                  <a:lnTo>
                    <a:pt x="139294" y="8580"/>
                  </a:lnTo>
                  <a:lnTo>
                    <a:pt x="117932" y="1830"/>
                  </a:lnTo>
                  <a:lnTo>
                    <a:pt x="97519" y="0"/>
                  </a:lnTo>
                  <a:lnTo>
                    <a:pt x="92076" y="1150"/>
                  </a:lnTo>
                  <a:lnTo>
                    <a:pt x="81189" y="69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84827" y="600124"/>
              <a:ext cx="133732" cy="197299"/>
            </a:xfrm>
            <a:custGeom>
              <a:avLst/>
              <a:gdLst/>
              <a:ahLst/>
              <a:cxnLst/>
              <a:rect l="0" t="0" r="0" b="0"/>
              <a:pathLst>
                <a:path w="133732" h="197299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284" y="133672"/>
                  </a:lnTo>
                  <a:lnTo>
                    <a:pt x="19848" y="167508"/>
                  </a:lnTo>
                  <a:lnTo>
                    <a:pt x="44570" y="194171"/>
                  </a:lnTo>
                  <a:lnTo>
                    <a:pt x="52965" y="197298"/>
                  </a:lnTo>
                  <a:lnTo>
                    <a:pt x="60902" y="197043"/>
                  </a:lnTo>
                  <a:lnTo>
                    <a:pt x="75960" y="190520"/>
                  </a:lnTo>
                  <a:lnTo>
                    <a:pt x="111763" y="160645"/>
                  </a:lnTo>
                  <a:lnTo>
                    <a:pt x="127306" y="134556"/>
                  </a:lnTo>
                  <a:lnTo>
                    <a:pt x="133731" y="99010"/>
                  </a:lnTo>
                  <a:lnTo>
                    <a:pt x="127497" y="46247"/>
                  </a:lnTo>
                  <a:lnTo>
                    <a:pt x="11538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74340" y="594669"/>
              <a:ext cx="168023" cy="197322"/>
            </a:xfrm>
            <a:custGeom>
              <a:avLst/>
              <a:gdLst/>
              <a:ahLst/>
              <a:cxnLst/>
              <a:rect l="0" t="0" r="0" b="0"/>
              <a:pathLst>
                <a:path w="168023" h="197322">
                  <a:moveTo>
                    <a:pt x="10095" y="68626"/>
                  </a:moveTo>
                  <a:lnTo>
                    <a:pt x="1762" y="106104"/>
                  </a:lnTo>
                  <a:lnTo>
                    <a:pt x="0" y="157527"/>
                  </a:lnTo>
                  <a:lnTo>
                    <a:pt x="5718" y="197321"/>
                  </a:lnTo>
                  <a:lnTo>
                    <a:pt x="4837" y="196536"/>
                  </a:lnTo>
                  <a:lnTo>
                    <a:pt x="3080" y="192504"/>
                  </a:lnTo>
                  <a:lnTo>
                    <a:pt x="29" y="139690"/>
                  </a:lnTo>
                  <a:lnTo>
                    <a:pt x="5247" y="80064"/>
                  </a:lnTo>
                  <a:lnTo>
                    <a:pt x="18713" y="29941"/>
                  </a:lnTo>
                  <a:lnTo>
                    <a:pt x="29913" y="12048"/>
                  </a:lnTo>
                  <a:lnTo>
                    <a:pt x="38515" y="6341"/>
                  </a:lnTo>
                  <a:lnTo>
                    <a:pt x="60550" y="0"/>
                  </a:lnTo>
                  <a:lnTo>
                    <a:pt x="70638" y="648"/>
                  </a:lnTo>
                  <a:lnTo>
                    <a:pt x="88086" y="7608"/>
                  </a:lnTo>
                  <a:lnTo>
                    <a:pt x="111062" y="24680"/>
                  </a:lnTo>
                  <a:lnTo>
                    <a:pt x="138617" y="59815"/>
                  </a:lnTo>
                  <a:lnTo>
                    <a:pt x="160366" y="116555"/>
                  </a:lnTo>
                  <a:lnTo>
                    <a:pt x="167014" y="172265"/>
                  </a:lnTo>
                  <a:lnTo>
                    <a:pt x="168022" y="1844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887164" y="154571"/>
            <a:ext cx="2640298" cy="743170"/>
            <a:chOff x="2887164" y="154571"/>
            <a:chExt cx="2640298" cy="743170"/>
          </a:xfrm>
        </p:grpSpPr>
        <p:sp>
          <p:nvSpPr>
            <p:cNvPr id="7" name="Freeform 6"/>
            <p:cNvSpPr/>
            <p:nvPr/>
          </p:nvSpPr>
          <p:spPr>
            <a:xfrm>
              <a:off x="2887164" y="154571"/>
              <a:ext cx="374780" cy="537403"/>
            </a:xfrm>
            <a:custGeom>
              <a:avLst/>
              <a:gdLst/>
              <a:ahLst/>
              <a:cxnLst/>
              <a:rect l="0" t="0" r="0" b="0"/>
              <a:pathLst>
                <a:path w="374780" h="537403">
                  <a:moveTo>
                    <a:pt x="218742" y="77055"/>
                  </a:moveTo>
                  <a:lnTo>
                    <a:pt x="169244" y="17462"/>
                  </a:lnTo>
                  <a:lnTo>
                    <a:pt x="137266" y="1946"/>
                  </a:lnTo>
                  <a:lnTo>
                    <a:pt x="114680" y="0"/>
                  </a:lnTo>
                  <a:lnTo>
                    <a:pt x="91774" y="4204"/>
                  </a:lnTo>
                  <a:lnTo>
                    <a:pt x="54910" y="19725"/>
                  </a:lnTo>
                  <a:lnTo>
                    <a:pt x="36354" y="32468"/>
                  </a:lnTo>
                  <a:lnTo>
                    <a:pt x="23427" y="49050"/>
                  </a:lnTo>
                  <a:lnTo>
                    <a:pt x="5597" y="93880"/>
                  </a:lnTo>
                  <a:lnTo>
                    <a:pt x="0" y="134033"/>
                  </a:lnTo>
                  <a:lnTo>
                    <a:pt x="4930" y="155411"/>
                  </a:lnTo>
                  <a:lnTo>
                    <a:pt x="27159" y="193789"/>
                  </a:lnTo>
                  <a:lnTo>
                    <a:pt x="43517" y="208096"/>
                  </a:lnTo>
                  <a:lnTo>
                    <a:pt x="63656" y="217184"/>
                  </a:lnTo>
                  <a:lnTo>
                    <a:pt x="114712" y="223018"/>
                  </a:lnTo>
                  <a:lnTo>
                    <a:pt x="175446" y="224171"/>
                  </a:lnTo>
                  <a:lnTo>
                    <a:pt x="238257" y="235870"/>
                  </a:lnTo>
                  <a:lnTo>
                    <a:pt x="287198" y="254785"/>
                  </a:lnTo>
                  <a:lnTo>
                    <a:pt x="332941" y="287922"/>
                  </a:lnTo>
                  <a:lnTo>
                    <a:pt x="362313" y="321349"/>
                  </a:lnTo>
                  <a:lnTo>
                    <a:pt x="370289" y="347457"/>
                  </a:lnTo>
                  <a:lnTo>
                    <a:pt x="374779" y="395041"/>
                  </a:lnTo>
                  <a:lnTo>
                    <a:pt x="373490" y="426612"/>
                  </a:lnTo>
                  <a:lnTo>
                    <a:pt x="353598" y="475477"/>
                  </a:lnTo>
                  <a:lnTo>
                    <a:pt x="327139" y="513335"/>
                  </a:lnTo>
                  <a:lnTo>
                    <a:pt x="300773" y="530497"/>
                  </a:lnTo>
                  <a:lnTo>
                    <a:pt x="265144" y="537402"/>
                  </a:lnTo>
                  <a:lnTo>
                    <a:pt x="219589" y="531330"/>
                  </a:lnTo>
                  <a:lnTo>
                    <a:pt x="176796" y="515745"/>
                  </a:lnTo>
                  <a:lnTo>
                    <a:pt x="159155" y="504826"/>
                  </a:lnTo>
                  <a:lnTo>
                    <a:pt x="145043" y="4876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353001" y="568538"/>
              <a:ext cx="16119" cy="147400"/>
            </a:xfrm>
            <a:custGeom>
              <a:avLst/>
              <a:gdLst/>
              <a:ahLst/>
              <a:cxnLst/>
              <a:rect l="0" t="0" r="0" b="0"/>
              <a:pathLst>
                <a:path w="16119" h="147400">
                  <a:moveTo>
                    <a:pt x="5589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13787" y="137270"/>
                  </a:lnTo>
                  <a:lnTo>
                    <a:pt x="1611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27005" y="42113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11233" y="485898"/>
              <a:ext cx="189514" cy="198455"/>
            </a:xfrm>
            <a:custGeom>
              <a:avLst/>
              <a:gdLst/>
              <a:ahLst/>
              <a:cxnLst/>
              <a:rect l="0" t="0" r="0" b="0"/>
              <a:pathLst>
                <a:path w="189514" h="198455">
                  <a:moveTo>
                    <a:pt x="0" y="72112"/>
                  </a:moveTo>
                  <a:lnTo>
                    <a:pt x="14654" y="130729"/>
                  </a:lnTo>
                  <a:lnTo>
                    <a:pt x="29367" y="175327"/>
                  </a:lnTo>
                  <a:lnTo>
                    <a:pt x="40738" y="192465"/>
                  </a:lnTo>
                  <a:lnTo>
                    <a:pt x="43536" y="194461"/>
                  </a:lnTo>
                  <a:lnTo>
                    <a:pt x="44232" y="192283"/>
                  </a:lnTo>
                  <a:lnTo>
                    <a:pt x="33967" y="141226"/>
                  </a:lnTo>
                  <a:lnTo>
                    <a:pt x="32056" y="83164"/>
                  </a:lnTo>
                  <a:lnTo>
                    <a:pt x="37314" y="43801"/>
                  </a:lnTo>
                  <a:lnTo>
                    <a:pt x="51870" y="9911"/>
                  </a:lnTo>
                  <a:lnTo>
                    <a:pt x="59147" y="3739"/>
                  </a:lnTo>
                  <a:lnTo>
                    <a:pt x="67507" y="793"/>
                  </a:lnTo>
                  <a:lnTo>
                    <a:pt x="76590" y="0"/>
                  </a:lnTo>
                  <a:lnTo>
                    <a:pt x="92922" y="5357"/>
                  </a:lnTo>
                  <a:lnTo>
                    <a:pt x="128059" y="33449"/>
                  </a:lnTo>
                  <a:lnTo>
                    <a:pt x="159219" y="80029"/>
                  </a:lnTo>
                  <a:lnTo>
                    <a:pt x="181740" y="140528"/>
                  </a:lnTo>
                  <a:lnTo>
                    <a:pt x="189513" y="1984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55719" y="506939"/>
              <a:ext cx="161215" cy="390802"/>
            </a:xfrm>
            <a:custGeom>
              <a:avLst/>
              <a:gdLst/>
              <a:ahLst/>
              <a:cxnLst/>
              <a:rect l="0" t="0" r="0" b="0"/>
              <a:pathLst>
                <a:path w="161215" h="390802">
                  <a:moveTo>
                    <a:pt x="102954" y="93185"/>
                  </a:moveTo>
                  <a:lnTo>
                    <a:pt x="108543" y="76417"/>
                  </a:lnTo>
                  <a:lnTo>
                    <a:pt x="106430" y="43633"/>
                  </a:lnTo>
                  <a:lnTo>
                    <a:pt x="92806" y="9873"/>
                  </a:lnTo>
                  <a:lnTo>
                    <a:pt x="84490" y="3718"/>
                  </a:lnTo>
                  <a:lnTo>
                    <a:pt x="62773" y="0"/>
                  </a:lnTo>
                  <a:lnTo>
                    <a:pt x="43762" y="5366"/>
                  </a:lnTo>
                  <a:lnTo>
                    <a:pt x="35416" y="10072"/>
                  </a:lnTo>
                  <a:lnTo>
                    <a:pt x="23025" y="24660"/>
                  </a:lnTo>
                  <a:lnTo>
                    <a:pt x="5537" y="62622"/>
                  </a:lnTo>
                  <a:lnTo>
                    <a:pt x="0" y="99077"/>
                  </a:lnTo>
                  <a:lnTo>
                    <a:pt x="3949" y="133925"/>
                  </a:lnTo>
                  <a:lnTo>
                    <a:pt x="12548" y="152626"/>
                  </a:lnTo>
                  <a:lnTo>
                    <a:pt x="18117" y="160888"/>
                  </a:lnTo>
                  <a:lnTo>
                    <a:pt x="26509" y="166396"/>
                  </a:lnTo>
                  <a:lnTo>
                    <a:pt x="48312" y="172517"/>
                  </a:lnTo>
                  <a:lnTo>
                    <a:pt x="58337" y="170639"/>
                  </a:lnTo>
                  <a:lnTo>
                    <a:pt x="75716" y="159195"/>
                  </a:lnTo>
                  <a:lnTo>
                    <a:pt x="98653" y="133020"/>
                  </a:lnTo>
                  <a:lnTo>
                    <a:pt x="105936" y="131440"/>
                  </a:lnTo>
                  <a:lnTo>
                    <a:pt x="113131" y="135066"/>
                  </a:lnTo>
                  <a:lnTo>
                    <a:pt x="120267" y="142163"/>
                  </a:lnTo>
                  <a:lnTo>
                    <a:pt x="135900" y="174507"/>
                  </a:lnTo>
                  <a:lnTo>
                    <a:pt x="150493" y="227358"/>
                  </a:lnTo>
                  <a:lnTo>
                    <a:pt x="157708" y="282858"/>
                  </a:lnTo>
                  <a:lnTo>
                    <a:pt x="161214" y="310845"/>
                  </a:lnTo>
                  <a:lnTo>
                    <a:pt x="158873" y="338882"/>
                  </a:lnTo>
                  <a:lnTo>
                    <a:pt x="147694" y="360701"/>
                  </a:lnTo>
                  <a:lnTo>
                    <a:pt x="131028" y="377027"/>
                  </a:lnTo>
                  <a:lnTo>
                    <a:pt x="111922" y="388183"/>
                  </a:lnTo>
                  <a:lnTo>
                    <a:pt x="88612" y="390801"/>
                  </a:lnTo>
                  <a:lnTo>
                    <a:pt x="39783" y="3879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846194" y="536953"/>
              <a:ext cx="121095" cy="179087"/>
            </a:xfrm>
            <a:custGeom>
              <a:avLst/>
              <a:gdLst/>
              <a:ahLst/>
              <a:cxnLst/>
              <a:rect l="0" t="0" r="0" b="0"/>
              <a:pathLst>
                <a:path w="121095" h="179087">
                  <a:moveTo>
                    <a:pt x="7236" y="21057"/>
                  </a:moveTo>
                  <a:lnTo>
                    <a:pt x="0" y="48613"/>
                  </a:lnTo>
                  <a:lnTo>
                    <a:pt x="478" y="101716"/>
                  </a:lnTo>
                  <a:lnTo>
                    <a:pt x="6572" y="124756"/>
                  </a:lnTo>
                  <a:lnTo>
                    <a:pt x="29548" y="165023"/>
                  </a:lnTo>
                  <a:lnTo>
                    <a:pt x="36148" y="173186"/>
                  </a:lnTo>
                  <a:lnTo>
                    <a:pt x="45228" y="177459"/>
                  </a:lnTo>
                  <a:lnTo>
                    <a:pt x="67795" y="179086"/>
                  </a:lnTo>
                  <a:lnTo>
                    <a:pt x="76854" y="175543"/>
                  </a:lnTo>
                  <a:lnTo>
                    <a:pt x="90040" y="162247"/>
                  </a:lnTo>
                  <a:lnTo>
                    <a:pt x="109629" y="135031"/>
                  </a:lnTo>
                  <a:lnTo>
                    <a:pt x="119073" y="93561"/>
                  </a:lnTo>
                  <a:lnTo>
                    <a:pt x="121094" y="37892"/>
                  </a:lnTo>
                  <a:lnTo>
                    <a:pt x="11252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042943" y="315854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14654" y="173300"/>
                  </a:lnTo>
                  <a:lnTo>
                    <a:pt x="24749" y="233062"/>
                  </a:lnTo>
                  <a:lnTo>
                    <a:pt x="29560" y="295224"/>
                  </a:lnTo>
                  <a:lnTo>
                    <a:pt x="38421" y="353894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131185" y="515813"/>
              <a:ext cx="174971" cy="179068"/>
            </a:xfrm>
            <a:custGeom>
              <a:avLst/>
              <a:gdLst/>
              <a:ahLst/>
              <a:cxnLst/>
              <a:rect l="0" t="0" r="0" b="0"/>
              <a:pathLst>
                <a:path w="174971" h="179068">
                  <a:moveTo>
                    <a:pt x="90742" y="115896"/>
                  </a:moveTo>
                  <a:lnTo>
                    <a:pt x="99075" y="78418"/>
                  </a:lnTo>
                  <a:lnTo>
                    <a:pt x="97501" y="43570"/>
                  </a:lnTo>
                  <a:lnTo>
                    <a:pt x="91406" y="22920"/>
                  </a:lnTo>
                  <a:lnTo>
                    <a:pt x="80899" y="5943"/>
                  </a:lnTo>
                  <a:lnTo>
                    <a:pt x="73652" y="1650"/>
                  </a:lnTo>
                  <a:lnTo>
                    <a:pt x="56240" y="0"/>
                  </a:lnTo>
                  <a:lnTo>
                    <a:pt x="47854" y="4707"/>
                  </a:lnTo>
                  <a:lnTo>
                    <a:pt x="24872" y="33688"/>
                  </a:lnTo>
                  <a:lnTo>
                    <a:pt x="5584" y="73081"/>
                  </a:lnTo>
                  <a:lnTo>
                    <a:pt x="0" y="118938"/>
                  </a:lnTo>
                  <a:lnTo>
                    <a:pt x="2839" y="144154"/>
                  </a:lnTo>
                  <a:lnTo>
                    <a:pt x="11120" y="163940"/>
                  </a:lnTo>
                  <a:lnTo>
                    <a:pt x="16604" y="172492"/>
                  </a:lnTo>
                  <a:lnTo>
                    <a:pt x="23769" y="177024"/>
                  </a:lnTo>
                  <a:lnTo>
                    <a:pt x="41089" y="178939"/>
                  </a:lnTo>
                  <a:lnTo>
                    <a:pt x="57366" y="172771"/>
                  </a:lnTo>
                  <a:lnTo>
                    <a:pt x="86879" y="149748"/>
                  </a:lnTo>
                  <a:lnTo>
                    <a:pt x="94874" y="127042"/>
                  </a:lnTo>
                  <a:lnTo>
                    <a:pt x="97006" y="112798"/>
                  </a:lnTo>
                  <a:lnTo>
                    <a:pt x="99597" y="107982"/>
                  </a:lnTo>
                  <a:lnTo>
                    <a:pt x="102495" y="109450"/>
                  </a:lnTo>
                  <a:lnTo>
                    <a:pt x="128554" y="148236"/>
                  </a:lnTo>
                  <a:lnTo>
                    <a:pt x="153418" y="168892"/>
                  </a:lnTo>
                  <a:lnTo>
                    <a:pt x="174970" y="1790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319756" y="488755"/>
              <a:ext cx="112742" cy="209658"/>
            </a:xfrm>
            <a:custGeom>
              <a:avLst/>
              <a:gdLst/>
              <a:ahLst/>
              <a:cxnLst/>
              <a:rect l="0" t="0" r="0" b="0"/>
              <a:pathLst>
                <a:path w="112742" h="209658">
                  <a:moveTo>
                    <a:pt x="7456" y="90312"/>
                  </a:moveTo>
                  <a:lnTo>
                    <a:pt x="10576" y="133004"/>
                  </a:lnTo>
                  <a:lnTo>
                    <a:pt x="28787" y="195648"/>
                  </a:lnTo>
                  <a:lnTo>
                    <a:pt x="33314" y="209657"/>
                  </a:lnTo>
                  <a:lnTo>
                    <a:pt x="14115" y="146799"/>
                  </a:lnTo>
                  <a:lnTo>
                    <a:pt x="0" y="87699"/>
                  </a:lnTo>
                  <a:lnTo>
                    <a:pt x="958" y="50543"/>
                  </a:lnTo>
                  <a:lnTo>
                    <a:pt x="3124" y="39233"/>
                  </a:lnTo>
                  <a:lnTo>
                    <a:pt x="14889" y="20427"/>
                  </a:lnTo>
                  <a:lnTo>
                    <a:pt x="22940" y="12136"/>
                  </a:lnTo>
                  <a:lnTo>
                    <a:pt x="44364" y="2925"/>
                  </a:lnTo>
                  <a:lnTo>
                    <a:pt x="68313" y="0"/>
                  </a:lnTo>
                  <a:lnTo>
                    <a:pt x="112741" y="60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00994" y="347440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0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10723" y="164522"/>
                  </a:lnTo>
                  <a:lnTo>
                    <a:pt x="18669" y="219151"/>
                  </a:lnTo>
                  <a:lnTo>
                    <a:pt x="20350" y="273164"/>
                  </a:lnTo>
                  <a:lnTo>
                    <a:pt x="26507" y="332638"/>
                  </a:lnTo>
                  <a:lnTo>
                    <a:pt x="30583" y="390313"/>
                  </a:lnTo>
                  <a:lnTo>
                    <a:pt x="31586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664124" y="238992"/>
              <a:ext cx="292517" cy="308490"/>
            </a:xfrm>
            <a:custGeom>
              <a:avLst/>
              <a:gdLst/>
              <a:ahLst/>
              <a:cxnLst/>
              <a:rect l="0" t="0" r="0" b="0"/>
              <a:pathLst>
                <a:path w="292517" h="308490">
                  <a:moveTo>
                    <a:pt x="0" y="87391"/>
                  </a:moveTo>
                  <a:lnTo>
                    <a:pt x="20243" y="43428"/>
                  </a:lnTo>
                  <a:lnTo>
                    <a:pt x="44992" y="18733"/>
                  </a:lnTo>
                  <a:lnTo>
                    <a:pt x="74552" y="2187"/>
                  </a:lnTo>
                  <a:lnTo>
                    <a:pt x="95135" y="0"/>
                  </a:lnTo>
                  <a:lnTo>
                    <a:pt x="136946" y="8127"/>
                  </a:lnTo>
                  <a:lnTo>
                    <a:pt x="197856" y="35864"/>
                  </a:lnTo>
                  <a:lnTo>
                    <a:pt x="218957" y="50452"/>
                  </a:lnTo>
                  <a:lnTo>
                    <a:pt x="265056" y="101667"/>
                  </a:lnTo>
                  <a:lnTo>
                    <a:pt x="287097" y="151055"/>
                  </a:lnTo>
                  <a:lnTo>
                    <a:pt x="292516" y="193472"/>
                  </a:lnTo>
                  <a:lnTo>
                    <a:pt x="287545" y="219936"/>
                  </a:lnTo>
                  <a:lnTo>
                    <a:pt x="271592" y="251446"/>
                  </a:lnTo>
                  <a:lnTo>
                    <a:pt x="248928" y="275600"/>
                  </a:lnTo>
                  <a:lnTo>
                    <a:pt x="219986" y="294455"/>
                  </a:lnTo>
                  <a:lnTo>
                    <a:pt x="189513" y="3084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00490" y="597071"/>
              <a:ext cx="143530" cy="142741"/>
            </a:xfrm>
            <a:custGeom>
              <a:avLst/>
              <a:gdLst/>
              <a:ahLst/>
              <a:cxnLst/>
              <a:rect l="0" t="0" r="0" b="0"/>
              <a:pathLst>
                <a:path w="143530" h="142741">
                  <a:moveTo>
                    <a:pt x="121603" y="45167"/>
                  </a:moveTo>
                  <a:lnTo>
                    <a:pt x="116014" y="28399"/>
                  </a:lnTo>
                  <a:lnTo>
                    <a:pt x="103911" y="17048"/>
                  </a:lnTo>
                  <a:lnTo>
                    <a:pt x="67545" y="228"/>
                  </a:lnTo>
                  <a:lnTo>
                    <a:pt x="57489" y="0"/>
                  </a:lnTo>
                  <a:lnTo>
                    <a:pt x="36956" y="5985"/>
                  </a:lnTo>
                  <a:lnTo>
                    <a:pt x="19251" y="19564"/>
                  </a:lnTo>
                  <a:lnTo>
                    <a:pt x="11255" y="28098"/>
                  </a:lnTo>
                  <a:lnTo>
                    <a:pt x="2369" y="50059"/>
                  </a:lnTo>
                  <a:lnTo>
                    <a:pt x="0" y="62466"/>
                  </a:lnTo>
                  <a:lnTo>
                    <a:pt x="3606" y="85611"/>
                  </a:lnTo>
                  <a:lnTo>
                    <a:pt x="18791" y="115252"/>
                  </a:lnTo>
                  <a:lnTo>
                    <a:pt x="24986" y="123476"/>
                  </a:lnTo>
                  <a:lnTo>
                    <a:pt x="44347" y="135733"/>
                  </a:lnTo>
                  <a:lnTo>
                    <a:pt x="67380" y="142740"/>
                  </a:lnTo>
                  <a:lnTo>
                    <a:pt x="89315" y="141955"/>
                  </a:lnTo>
                  <a:lnTo>
                    <a:pt x="107643" y="134587"/>
                  </a:lnTo>
                  <a:lnTo>
                    <a:pt x="115806" y="129347"/>
                  </a:lnTo>
                  <a:lnTo>
                    <a:pt x="138473" y="99615"/>
                  </a:lnTo>
                  <a:lnTo>
                    <a:pt x="143529" y="74435"/>
                  </a:lnTo>
                  <a:lnTo>
                    <a:pt x="140706" y="49986"/>
                  </a:lnTo>
                  <a:lnTo>
                    <a:pt x="121603" y="135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086477" y="534008"/>
              <a:ext cx="125900" cy="192459"/>
            </a:xfrm>
            <a:custGeom>
              <a:avLst/>
              <a:gdLst/>
              <a:ahLst/>
              <a:cxnLst/>
              <a:rect l="0" t="0" r="0" b="0"/>
              <a:pathLst>
                <a:path w="125900" h="192459">
                  <a:moveTo>
                    <a:pt x="104072" y="24002"/>
                  </a:moveTo>
                  <a:lnTo>
                    <a:pt x="86091" y="8361"/>
                  </a:lnTo>
                  <a:lnTo>
                    <a:pt x="69174" y="283"/>
                  </a:lnTo>
                  <a:lnTo>
                    <a:pt x="59750" y="0"/>
                  </a:lnTo>
                  <a:lnTo>
                    <a:pt x="39919" y="5926"/>
                  </a:lnTo>
                  <a:lnTo>
                    <a:pt x="9025" y="22415"/>
                  </a:lnTo>
                  <a:lnTo>
                    <a:pt x="3272" y="29963"/>
                  </a:lnTo>
                  <a:lnTo>
                    <a:pt x="607" y="38505"/>
                  </a:lnTo>
                  <a:lnTo>
                    <a:pt x="0" y="47708"/>
                  </a:lnTo>
                  <a:lnTo>
                    <a:pt x="3106" y="56184"/>
                  </a:lnTo>
                  <a:lnTo>
                    <a:pt x="15914" y="71840"/>
                  </a:lnTo>
                  <a:lnTo>
                    <a:pt x="42856" y="88219"/>
                  </a:lnTo>
                  <a:lnTo>
                    <a:pt x="104244" y="117112"/>
                  </a:lnTo>
                  <a:lnTo>
                    <a:pt x="118966" y="133235"/>
                  </a:lnTo>
                  <a:lnTo>
                    <a:pt x="124530" y="142447"/>
                  </a:lnTo>
                  <a:lnTo>
                    <a:pt x="125899" y="152098"/>
                  </a:lnTo>
                  <a:lnTo>
                    <a:pt x="121182" y="172181"/>
                  </a:lnTo>
                  <a:lnTo>
                    <a:pt x="114309" y="178940"/>
                  </a:lnTo>
                  <a:lnTo>
                    <a:pt x="94193" y="186450"/>
                  </a:lnTo>
                  <a:lnTo>
                    <a:pt x="38892" y="191667"/>
                  </a:lnTo>
                  <a:lnTo>
                    <a:pt x="19844" y="1924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64051" y="526424"/>
              <a:ext cx="149301" cy="231628"/>
            </a:xfrm>
            <a:custGeom>
              <a:avLst/>
              <a:gdLst/>
              <a:ahLst/>
              <a:cxnLst/>
              <a:rect l="0" t="0" r="0" b="0"/>
              <a:pathLst>
                <a:path w="149301" h="231628">
                  <a:moveTo>
                    <a:pt x="84426" y="0"/>
                  </a:moveTo>
                  <a:lnTo>
                    <a:pt x="62069" y="0"/>
                  </a:lnTo>
                  <a:lnTo>
                    <a:pt x="31398" y="11179"/>
                  </a:lnTo>
                  <a:lnTo>
                    <a:pt x="5673" y="29309"/>
                  </a:lnTo>
                  <a:lnTo>
                    <a:pt x="1508" y="38257"/>
                  </a:lnTo>
                  <a:lnTo>
                    <a:pt x="0" y="60677"/>
                  </a:lnTo>
                  <a:lnTo>
                    <a:pt x="6349" y="80000"/>
                  </a:lnTo>
                  <a:lnTo>
                    <a:pt x="11317" y="88429"/>
                  </a:lnTo>
                  <a:lnTo>
                    <a:pt x="29316" y="100913"/>
                  </a:lnTo>
                  <a:lnTo>
                    <a:pt x="84101" y="123427"/>
                  </a:lnTo>
                  <a:lnTo>
                    <a:pt x="131436" y="154959"/>
                  </a:lnTo>
                  <a:lnTo>
                    <a:pt x="148398" y="181225"/>
                  </a:lnTo>
                  <a:lnTo>
                    <a:pt x="149300" y="189837"/>
                  </a:lnTo>
                  <a:lnTo>
                    <a:pt x="144064" y="205645"/>
                  </a:lnTo>
                  <a:lnTo>
                    <a:pt x="130818" y="217350"/>
                  </a:lnTo>
                  <a:lnTo>
                    <a:pt x="122373" y="222109"/>
                  </a:lnTo>
                  <a:lnTo>
                    <a:pt x="66040" y="230374"/>
                  </a:lnTo>
                  <a:lnTo>
                    <a:pt x="5284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527461" y="72646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401326" y="187144"/>
            <a:ext cx="2189928" cy="591965"/>
            <a:chOff x="6401326" y="187144"/>
            <a:chExt cx="2189928" cy="591965"/>
          </a:xfrm>
        </p:grpSpPr>
        <p:sp>
          <p:nvSpPr>
            <p:cNvPr id="23" name="Freeform 22"/>
            <p:cNvSpPr/>
            <p:nvPr/>
          </p:nvSpPr>
          <p:spPr>
            <a:xfrm>
              <a:off x="6594132" y="200041"/>
              <a:ext cx="38822" cy="463255"/>
            </a:xfrm>
            <a:custGeom>
              <a:avLst/>
              <a:gdLst/>
              <a:ahLst/>
              <a:cxnLst/>
              <a:rect l="0" t="0" r="0" b="0"/>
              <a:pathLst>
                <a:path w="38822" h="463255">
                  <a:moveTo>
                    <a:pt x="7236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8353" y="152234"/>
                  </a:lnTo>
                  <a:lnTo>
                    <a:pt x="14751" y="197511"/>
                  </a:lnTo>
                  <a:lnTo>
                    <a:pt x="21494" y="241031"/>
                  </a:lnTo>
                  <a:lnTo>
                    <a:pt x="25271" y="283770"/>
                  </a:lnTo>
                  <a:lnTo>
                    <a:pt x="30517" y="341053"/>
                  </a:lnTo>
                  <a:lnTo>
                    <a:pt x="37181" y="402331"/>
                  </a:lnTo>
                  <a:lnTo>
                    <a:pt x="38821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401326" y="187144"/>
              <a:ext cx="386099" cy="265582"/>
            </a:xfrm>
            <a:custGeom>
              <a:avLst/>
              <a:gdLst/>
              <a:ahLst/>
              <a:cxnLst/>
              <a:rect l="0" t="0" r="0" b="0"/>
              <a:pathLst>
                <a:path w="386099" h="265582">
                  <a:moveTo>
                    <a:pt x="0" y="118182"/>
                  </a:moveTo>
                  <a:lnTo>
                    <a:pt x="9576" y="86900"/>
                  </a:lnTo>
                  <a:lnTo>
                    <a:pt x="20244" y="70744"/>
                  </a:lnTo>
                  <a:lnTo>
                    <a:pt x="50582" y="48494"/>
                  </a:lnTo>
                  <a:lnTo>
                    <a:pt x="108134" y="21296"/>
                  </a:lnTo>
                  <a:lnTo>
                    <a:pt x="162000" y="518"/>
                  </a:lnTo>
                  <a:lnTo>
                    <a:pt x="203718" y="0"/>
                  </a:lnTo>
                  <a:lnTo>
                    <a:pt x="258566" y="10306"/>
                  </a:lnTo>
                  <a:lnTo>
                    <a:pt x="294592" y="22528"/>
                  </a:lnTo>
                  <a:lnTo>
                    <a:pt x="356325" y="66808"/>
                  </a:lnTo>
                  <a:lnTo>
                    <a:pt x="377889" y="97501"/>
                  </a:lnTo>
                  <a:lnTo>
                    <a:pt x="386098" y="140000"/>
                  </a:lnTo>
                  <a:lnTo>
                    <a:pt x="382942" y="178459"/>
                  </a:lnTo>
                  <a:lnTo>
                    <a:pt x="371408" y="201124"/>
                  </a:lnTo>
                  <a:lnTo>
                    <a:pt x="345183" y="230495"/>
                  </a:lnTo>
                  <a:lnTo>
                    <a:pt x="324210" y="245308"/>
                  </a:lnTo>
                  <a:lnTo>
                    <a:pt x="286096" y="259054"/>
                  </a:lnTo>
                  <a:lnTo>
                    <a:pt x="231627" y="2655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811938" y="263212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4315"/>
                  </a:lnTo>
                  <a:lnTo>
                    <a:pt x="0" y="222991"/>
                  </a:lnTo>
                  <a:lnTo>
                    <a:pt x="7235" y="282824"/>
                  </a:lnTo>
                  <a:lnTo>
                    <a:pt x="12998" y="345422"/>
                  </a:lnTo>
                  <a:lnTo>
                    <a:pt x="18669" y="382717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901105" y="494839"/>
              <a:ext cx="131932" cy="200123"/>
            </a:xfrm>
            <a:custGeom>
              <a:avLst/>
              <a:gdLst/>
              <a:ahLst/>
              <a:cxnLst/>
              <a:rect l="0" t="0" r="0" b="0"/>
              <a:pathLst>
                <a:path w="131932" h="200123">
                  <a:moveTo>
                    <a:pt x="5589" y="0"/>
                  </a:moveTo>
                  <a:lnTo>
                    <a:pt x="0" y="16767"/>
                  </a:lnTo>
                  <a:lnTo>
                    <a:pt x="4044" y="78565"/>
                  </a:lnTo>
                  <a:lnTo>
                    <a:pt x="10873" y="133672"/>
                  </a:lnTo>
                  <a:lnTo>
                    <a:pt x="24657" y="177183"/>
                  </a:lnTo>
                  <a:lnTo>
                    <a:pt x="35901" y="194171"/>
                  </a:lnTo>
                  <a:lnTo>
                    <a:pt x="44514" y="198468"/>
                  </a:lnTo>
                  <a:lnTo>
                    <a:pt x="66563" y="200122"/>
                  </a:lnTo>
                  <a:lnTo>
                    <a:pt x="85721" y="193838"/>
                  </a:lnTo>
                  <a:lnTo>
                    <a:pt x="94106" y="188887"/>
                  </a:lnTo>
                  <a:lnTo>
                    <a:pt x="106541" y="174027"/>
                  </a:lnTo>
                  <a:lnTo>
                    <a:pt x="124056" y="130302"/>
                  </a:lnTo>
                  <a:lnTo>
                    <a:pt x="131931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085679" y="484310"/>
              <a:ext cx="73700" cy="223281"/>
            </a:xfrm>
            <a:custGeom>
              <a:avLst/>
              <a:gdLst/>
              <a:ahLst/>
              <a:cxnLst/>
              <a:rect l="0" t="0" r="0" b="0"/>
              <a:pathLst>
                <a:path w="73700" h="223281">
                  <a:moveTo>
                    <a:pt x="0" y="73700"/>
                  </a:moveTo>
                  <a:lnTo>
                    <a:pt x="11452" y="127844"/>
                  </a:lnTo>
                  <a:lnTo>
                    <a:pt x="19159" y="182791"/>
                  </a:lnTo>
                  <a:lnTo>
                    <a:pt x="26748" y="223280"/>
                  </a:lnTo>
                  <a:lnTo>
                    <a:pt x="26021" y="222553"/>
                  </a:lnTo>
                  <a:lnTo>
                    <a:pt x="6693" y="161720"/>
                  </a:lnTo>
                  <a:lnTo>
                    <a:pt x="2492" y="100922"/>
                  </a:lnTo>
                  <a:lnTo>
                    <a:pt x="11714" y="45759"/>
                  </a:lnTo>
                  <a:lnTo>
                    <a:pt x="14827" y="34015"/>
                  </a:lnTo>
                  <a:lnTo>
                    <a:pt x="20413" y="25017"/>
                  </a:lnTo>
                  <a:lnTo>
                    <a:pt x="35979" y="11899"/>
                  </a:lnTo>
                  <a:lnTo>
                    <a:pt x="51476" y="5288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246410" y="526355"/>
              <a:ext cx="228824" cy="172971"/>
            </a:xfrm>
            <a:custGeom>
              <a:avLst/>
              <a:gdLst/>
              <a:ahLst/>
              <a:cxnLst/>
              <a:rect l="0" t="0" r="0" b="0"/>
              <a:pathLst>
                <a:path w="228824" h="172971">
                  <a:moveTo>
                    <a:pt x="91952" y="94826"/>
                  </a:moveTo>
                  <a:lnTo>
                    <a:pt x="86363" y="32733"/>
                  </a:lnTo>
                  <a:lnTo>
                    <a:pt x="71709" y="5978"/>
                  </a:lnTo>
                  <a:lnTo>
                    <a:pt x="64418" y="1669"/>
                  </a:lnTo>
                  <a:lnTo>
                    <a:pt x="46960" y="0"/>
                  </a:lnTo>
                  <a:lnTo>
                    <a:pt x="38560" y="3533"/>
                  </a:lnTo>
                  <a:lnTo>
                    <a:pt x="22989" y="16817"/>
                  </a:lnTo>
                  <a:lnTo>
                    <a:pt x="6658" y="44026"/>
                  </a:lnTo>
                  <a:lnTo>
                    <a:pt x="0" y="85493"/>
                  </a:lnTo>
                  <a:lnTo>
                    <a:pt x="3616" y="129235"/>
                  </a:lnTo>
                  <a:lnTo>
                    <a:pt x="17686" y="166243"/>
                  </a:lnTo>
                  <a:lnTo>
                    <a:pt x="24894" y="171683"/>
                  </a:lnTo>
                  <a:lnTo>
                    <a:pt x="33209" y="172970"/>
                  </a:lnTo>
                  <a:lnTo>
                    <a:pt x="42262" y="171488"/>
                  </a:lnTo>
                  <a:lnTo>
                    <a:pt x="49467" y="166991"/>
                  </a:lnTo>
                  <a:lnTo>
                    <a:pt x="60592" y="152636"/>
                  </a:lnTo>
                  <a:lnTo>
                    <a:pt x="73432" y="124823"/>
                  </a:lnTo>
                  <a:lnTo>
                    <a:pt x="79845" y="84937"/>
                  </a:lnTo>
                  <a:lnTo>
                    <a:pt x="90860" y="128162"/>
                  </a:lnTo>
                  <a:lnTo>
                    <a:pt x="101605" y="148246"/>
                  </a:lnTo>
                  <a:lnTo>
                    <a:pt x="117300" y="162632"/>
                  </a:lnTo>
                  <a:lnTo>
                    <a:pt x="126398" y="168106"/>
                  </a:lnTo>
                  <a:lnTo>
                    <a:pt x="152105" y="171069"/>
                  </a:lnTo>
                  <a:lnTo>
                    <a:pt x="213001" y="161625"/>
                  </a:lnTo>
                  <a:lnTo>
                    <a:pt x="228823" y="1579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782755" y="368497"/>
              <a:ext cx="29391" cy="389555"/>
            </a:xfrm>
            <a:custGeom>
              <a:avLst/>
              <a:gdLst/>
              <a:ahLst/>
              <a:cxnLst/>
              <a:rect l="0" t="0" r="0" b="0"/>
              <a:pathLst>
                <a:path w="29391" h="389555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6998" y="144850"/>
                  </a:lnTo>
                  <a:lnTo>
                    <a:pt x="7937" y="196817"/>
                  </a:lnTo>
                  <a:lnTo>
                    <a:pt x="13805" y="249259"/>
                  </a:lnTo>
                  <a:lnTo>
                    <a:pt x="17363" y="301842"/>
                  </a:lnTo>
                  <a:lnTo>
                    <a:pt x="26997" y="363532"/>
                  </a:lnTo>
                  <a:lnTo>
                    <a:pt x="2939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685803" y="297642"/>
              <a:ext cx="258680" cy="218255"/>
            </a:xfrm>
            <a:custGeom>
              <a:avLst/>
              <a:gdLst/>
              <a:ahLst/>
              <a:cxnLst/>
              <a:rect l="0" t="0" r="0" b="0"/>
              <a:pathLst>
                <a:path w="258680" h="218255">
                  <a:moveTo>
                    <a:pt x="0" y="70855"/>
                  </a:moveTo>
                  <a:lnTo>
                    <a:pt x="5589" y="48498"/>
                  </a:lnTo>
                  <a:lnTo>
                    <a:pt x="17692" y="31283"/>
                  </a:lnTo>
                  <a:lnTo>
                    <a:pt x="35939" y="17002"/>
                  </a:lnTo>
                  <a:lnTo>
                    <a:pt x="73690" y="3556"/>
                  </a:lnTo>
                  <a:lnTo>
                    <a:pt x="104891" y="0"/>
                  </a:lnTo>
                  <a:lnTo>
                    <a:pt x="149752" y="9177"/>
                  </a:lnTo>
                  <a:lnTo>
                    <a:pt x="204492" y="33239"/>
                  </a:lnTo>
                  <a:lnTo>
                    <a:pt x="232295" y="54770"/>
                  </a:lnTo>
                  <a:lnTo>
                    <a:pt x="247911" y="73065"/>
                  </a:lnTo>
                  <a:lnTo>
                    <a:pt x="256412" y="96014"/>
                  </a:lnTo>
                  <a:lnTo>
                    <a:pt x="258679" y="108684"/>
                  </a:lnTo>
                  <a:lnTo>
                    <a:pt x="256681" y="120641"/>
                  </a:lnTo>
                  <a:lnTo>
                    <a:pt x="224441" y="175764"/>
                  </a:lnTo>
                  <a:lnTo>
                    <a:pt x="207376" y="190791"/>
                  </a:lnTo>
                  <a:lnTo>
                    <a:pt x="147399" y="218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416524" y="315854"/>
              <a:ext cx="6068" cy="452727"/>
            </a:xfrm>
            <a:custGeom>
              <a:avLst/>
              <a:gdLst/>
              <a:ahLst/>
              <a:cxnLst/>
              <a:rect l="0" t="0" r="0" b="0"/>
              <a:pathLst>
                <a:path w="6068" h="452727">
                  <a:moveTo>
                    <a:pt x="6067" y="0"/>
                  </a:moveTo>
                  <a:lnTo>
                    <a:pt x="0" y="43198"/>
                  </a:lnTo>
                  <a:lnTo>
                    <a:pt x="3750" y="98197"/>
                  </a:lnTo>
                  <a:lnTo>
                    <a:pt x="5380" y="158947"/>
                  </a:lnTo>
                  <a:lnTo>
                    <a:pt x="5864" y="221401"/>
                  </a:lnTo>
                  <a:lnTo>
                    <a:pt x="6006" y="284359"/>
                  </a:lnTo>
                  <a:lnTo>
                    <a:pt x="6049" y="345128"/>
                  </a:lnTo>
                  <a:lnTo>
                    <a:pt x="6061" y="393809"/>
                  </a:lnTo>
                  <a:lnTo>
                    <a:pt x="6067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877622" y="579067"/>
              <a:ext cx="158859" cy="190628"/>
            </a:xfrm>
            <a:custGeom>
              <a:avLst/>
              <a:gdLst/>
              <a:ahLst/>
              <a:cxnLst/>
              <a:rect l="0" t="0" r="0" b="0"/>
              <a:pathLst>
                <a:path w="158859" h="190628">
                  <a:moveTo>
                    <a:pt x="81922" y="0"/>
                  </a:moveTo>
                  <a:lnTo>
                    <a:pt x="50640" y="9575"/>
                  </a:lnTo>
                  <a:lnTo>
                    <a:pt x="34484" y="20243"/>
                  </a:lnTo>
                  <a:lnTo>
                    <a:pt x="22624" y="39023"/>
                  </a:lnTo>
                  <a:lnTo>
                    <a:pt x="2883" y="95519"/>
                  </a:lnTo>
                  <a:lnTo>
                    <a:pt x="0" y="121222"/>
                  </a:lnTo>
                  <a:lnTo>
                    <a:pt x="4958" y="142004"/>
                  </a:lnTo>
                  <a:lnTo>
                    <a:pt x="27205" y="174409"/>
                  </a:lnTo>
                  <a:lnTo>
                    <a:pt x="52841" y="190627"/>
                  </a:lnTo>
                  <a:lnTo>
                    <a:pt x="75625" y="189618"/>
                  </a:lnTo>
                  <a:lnTo>
                    <a:pt x="99011" y="181371"/>
                  </a:lnTo>
                  <a:lnTo>
                    <a:pt x="140599" y="150298"/>
                  </a:lnTo>
                  <a:lnTo>
                    <a:pt x="156759" y="118492"/>
                  </a:lnTo>
                  <a:lnTo>
                    <a:pt x="158858" y="95947"/>
                  </a:lnTo>
                  <a:lnTo>
                    <a:pt x="150672" y="52878"/>
                  </a:lnTo>
                  <a:lnTo>
                    <a:pt x="145303" y="44610"/>
                  </a:lnTo>
                  <a:lnTo>
                    <a:pt x="129978" y="32305"/>
                  </a:lnTo>
                  <a:lnTo>
                    <a:pt x="10297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098058" y="536953"/>
              <a:ext cx="156843" cy="207520"/>
            </a:xfrm>
            <a:custGeom>
              <a:avLst/>
              <a:gdLst/>
              <a:ahLst/>
              <a:cxnLst/>
              <a:rect l="0" t="0" r="0" b="0"/>
              <a:pathLst>
                <a:path w="156843" h="207520">
                  <a:moveTo>
                    <a:pt x="114170" y="0"/>
                  </a:moveTo>
                  <a:lnTo>
                    <a:pt x="74482" y="2340"/>
                  </a:lnTo>
                  <a:lnTo>
                    <a:pt x="42359" y="16811"/>
                  </a:lnTo>
                  <a:lnTo>
                    <a:pt x="17503" y="37086"/>
                  </a:lnTo>
                  <a:lnTo>
                    <a:pt x="2577" y="55087"/>
                  </a:lnTo>
                  <a:lnTo>
                    <a:pt x="0" y="63631"/>
                  </a:lnTo>
                  <a:lnTo>
                    <a:pt x="622" y="71666"/>
                  </a:lnTo>
                  <a:lnTo>
                    <a:pt x="3376" y="79363"/>
                  </a:lnTo>
                  <a:lnTo>
                    <a:pt x="9892" y="84494"/>
                  </a:lnTo>
                  <a:lnTo>
                    <a:pt x="67018" y="98994"/>
                  </a:lnTo>
                  <a:lnTo>
                    <a:pt x="112005" y="113618"/>
                  </a:lnTo>
                  <a:lnTo>
                    <a:pt x="152027" y="144525"/>
                  </a:lnTo>
                  <a:lnTo>
                    <a:pt x="155786" y="152502"/>
                  </a:lnTo>
                  <a:lnTo>
                    <a:pt x="156842" y="170724"/>
                  </a:lnTo>
                  <a:lnTo>
                    <a:pt x="150293" y="187401"/>
                  </a:lnTo>
                  <a:lnTo>
                    <a:pt x="145271" y="195124"/>
                  </a:lnTo>
                  <a:lnTo>
                    <a:pt x="137243" y="200273"/>
                  </a:lnTo>
                  <a:lnTo>
                    <a:pt x="103589" y="207519"/>
                  </a:lnTo>
                  <a:lnTo>
                    <a:pt x="53415" y="206848"/>
                  </a:lnTo>
                  <a:lnTo>
                    <a:pt x="19413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311598" y="515896"/>
              <a:ext cx="143234" cy="263213"/>
            </a:xfrm>
            <a:custGeom>
              <a:avLst/>
              <a:gdLst/>
              <a:ahLst/>
              <a:cxnLst/>
              <a:rect l="0" t="0" r="0" b="0"/>
              <a:pathLst>
                <a:path w="143234" h="263213">
                  <a:moveTo>
                    <a:pt x="79614" y="0"/>
                  </a:moveTo>
                  <a:lnTo>
                    <a:pt x="62846" y="5589"/>
                  </a:lnTo>
                  <a:lnTo>
                    <a:pt x="35652" y="25832"/>
                  </a:lnTo>
                  <a:lnTo>
                    <a:pt x="10956" y="54057"/>
                  </a:lnTo>
                  <a:lnTo>
                    <a:pt x="2306" y="77448"/>
                  </a:lnTo>
                  <a:lnTo>
                    <a:pt x="0" y="90236"/>
                  </a:lnTo>
                  <a:lnTo>
                    <a:pt x="1972" y="99932"/>
                  </a:lnTo>
                  <a:lnTo>
                    <a:pt x="6795" y="107565"/>
                  </a:lnTo>
                  <a:lnTo>
                    <a:pt x="22683" y="119167"/>
                  </a:lnTo>
                  <a:lnTo>
                    <a:pt x="84408" y="139897"/>
                  </a:lnTo>
                  <a:lnTo>
                    <a:pt x="114440" y="156355"/>
                  </a:lnTo>
                  <a:lnTo>
                    <a:pt x="138156" y="176049"/>
                  </a:lnTo>
                  <a:lnTo>
                    <a:pt x="142038" y="185216"/>
                  </a:lnTo>
                  <a:lnTo>
                    <a:pt x="143233" y="207880"/>
                  </a:lnTo>
                  <a:lnTo>
                    <a:pt x="136746" y="227312"/>
                  </a:lnTo>
                  <a:lnTo>
                    <a:pt x="131740" y="235769"/>
                  </a:lnTo>
                  <a:lnTo>
                    <a:pt x="113700" y="248286"/>
                  </a:lnTo>
                  <a:lnTo>
                    <a:pt x="88914" y="256578"/>
                  </a:lnTo>
                  <a:lnTo>
                    <a:pt x="26972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570197" y="747523"/>
              <a:ext cx="21057" cy="10529"/>
            </a:xfrm>
            <a:custGeom>
              <a:avLst/>
              <a:gdLst/>
              <a:ahLst/>
              <a:cxnLst/>
              <a:rect l="0" t="0" r="0" b="0"/>
              <a:pathLst>
                <a:path w="21057" h="10529">
                  <a:moveTo>
                    <a:pt x="21056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7" name="Straight Connector 36"/>
          <p:cNvCxnSpPr/>
          <p:nvPr/>
        </p:nvCxnSpPr>
        <p:spPr>
          <a:xfrm flipH="1">
            <a:off x="147446" y="1042288"/>
            <a:ext cx="965454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2705861" y="31623"/>
            <a:ext cx="0" cy="600125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6106540" y="52705"/>
            <a:ext cx="0" cy="603275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47"/>
          <p:cNvGrpSpPr/>
          <p:nvPr/>
        </p:nvGrpSpPr>
        <p:grpSpPr>
          <a:xfrm>
            <a:off x="418167" y="1221305"/>
            <a:ext cx="1329564" cy="390117"/>
            <a:chOff x="418167" y="1221305"/>
            <a:chExt cx="1329564" cy="390117"/>
          </a:xfrm>
        </p:grpSpPr>
        <p:sp>
          <p:nvSpPr>
            <p:cNvPr id="40" name="Freeform 39"/>
            <p:cNvSpPr/>
            <p:nvPr/>
          </p:nvSpPr>
          <p:spPr>
            <a:xfrm>
              <a:off x="418167" y="1267290"/>
              <a:ext cx="242777" cy="344132"/>
            </a:xfrm>
            <a:custGeom>
              <a:avLst/>
              <a:gdLst/>
              <a:ahLst/>
              <a:cxnLst/>
              <a:rect l="0" t="0" r="0" b="0"/>
              <a:pathLst>
                <a:path w="242777" h="344132">
                  <a:moveTo>
                    <a:pt x="203014" y="59300"/>
                  </a:moveTo>
                  <a:lnTo>
                    <a:pt x="153516" y="9802"/>
                  </a:lnTo>
                  <a:lnTo>
                    <a:pt x="133442" y="2206"/>
                  </a:lnTo>
                  <a:lnTo>
                    <a:pt x="110092" y="0"/>
                  </a:lnTo>
                  <a:lnTo>
                    <a:pt x="88016" y="2919"/>
                  </a:lnTo>
                  <a:lnTo>
                    <a:pt x="55856" y="16728"/>
                  </a:lnTo>
                  <a:lnTo>
                    <a:pt x="29690" y="35638"/>
                  </a:lnTo>
                  <a:lnTo>
                    <a:pt x="12709" y="61648"/>
                  </a:lnTo>
                  <a:lnTo>
                    <a:pt x="268" y="91581"/>
                  </a:lnTo>
                  <a:lnTo>
                    <a:pt x="0" y="101878"/>
                  </a:lnTo>
                  <a:lnTo>
                    <a:pt x="5941" y="122677"/>
                  </a:lnTo>
                  <a:lnTo>
                    <a:pt x="22439" y="148529"/>
                  </a:lnTo>
                  <a:lnTo>
                    <a:pt x="38530" y="160568"/>
                  </a:lnTo>
                  <a:lnTo>
                    <a:pt x="58550" y="168649"/>
                  </a:lnTo>
                  <a:lnTo>
                    <a:pt x="83046" y="172241"/>
                  </a:lnTo>
                  <a:lnTo>
                    <a:pt x="103291" y="167598"/>
                  </a:lnTo>
                  <a:lnTo>
                    <a:pt x="140942" y="151142"/>
                  </a:lnTo>
                  <a:lnTo>
                    <a:pt x="164508" y="150032"/>
                  </a:lnTo>
                  <a:lnTo>
                    <a:pt x="188240" y="154607"/>
                  </a:lnTo>
                  <a:lnTo>
                    <a:pt x="206586" y="164440"/>
                  </a:lnTo>
                  <a:lnTo>
                    <a:pt x="219419" y="179729"/>
                  </a:lnTo>
                  <a:lnTo>
                    <a:pt x="237190" y="218139"/>
                  </a:lnTo>
                  <a:lnTo>
                    <a:pt x="242776" y="254672"/>
                  </a:lnTo>
                  <a:lnTo>
                    <a:pt x="238842" y="289544"/>
                  </a:lnTo>
                  <a:lnTo>
                    <a:pt x="230246" y="308250"/>
                  </a:lnTo>
                  <a:lnTo>
                    <a:pt x="217457" y="324362"/>
                  </a:lnTo>
                  <a:lnTo>
                    <a:pt x="200074" y="339323"/>
                  </a:lnTo>
                  <a:lnTo>
                    <a:pt x="189356" y="343078"/>
                  </a:lnTo>
                  <a:lnTo>
                    <a:pt x="164968" y="344131"/>
                  </a:lnTo>
                  <a:lnTo>
                    <a:pt x="120759" y="328039"/>
                  </a:lnTo>
                  <a:lnTo>
                    <a:pt x="87200" y="311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49718" y="1442404"/>
              <a:ext cx="18863" cy="157928"/>
            </a:xfrm>
            <a:custGeom>
              <a:avLst/>
              <a:gdLst/>
              <a:ahLst/>
              <a:cxnLst/>
              <a:rect l="0" t="0" r="0" b="0"/>
              <a:pathLst>
                <a:path w="18863" h="157928">
                  <a:moveTo>
                    <a:pt x="8333" y="0"/>
                  </a:moveTo>
                  <a:lnTo>
                    <a:pt x="0" y="37478"/>
                  </a:lnTo>
                  <a:lnTo>
                    <a:pt x="1575" y="72325"/>
                  </a:lnTo>
                  <a:lnTo>
                    <a:pt x="8613" y="131057"/>
                  </a:lnTo>
                  <a:lnTo>
                    <a:pt x="18862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68580" y="13055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99193" y="1322677"/>
              <a:ext cx="174720" cy="257217"/>
            </a:xfrm>
            <a:custGeom>
              <a:avLst/>
              <a:gdLst/>
              <a:ahLst/>
              <a:cxnLst/>
              <a:rect l="0" t="0" r="0" b="0"/>
              <a:pathLst>
                <a:path w="174720" h="257217">
                  <a:moveTo>
                    <a:pt x="79957" y="24970"/>
                  </a:moveTo>
                  <a:lnTo>
                    <a:pt x="91135" y="13792"/>
                  </a:lnTo>
                  <a:lnTo>
                    <a:pt x="90919" y="9329"/>
                  </a:lnTo>
                  <a:lnTo>
                    <a:pt x="87265" y="5184"/>
                  </a:lnTo>
                  <a:lnTo>
                    <a:pt x="81319" y="1251"/>
                  </a:lnTo>
                  <a:lnTo>
                    <a:pt x="65354" y="0"/>
                  </a:lnTo>
                  <a:lnTo>
                    <a:pt x="47731" y="4514"/>
                  </a:lnTo>
                  <a:lnTo>
                    <a:pt x="32099" y="14319"/>
                  </a:lnTo>
                  <a:lnTo>
                    <a:pt x="10145" y="38582"/>
                  </a:lnTo>
                  <a:lnTo>
                    <a:pt x="2136" y="61046"/>
                  </a:lnTo>
                  <a:lnTo>
                    <a:pt x="0" y="73587"/>
                  </a:lnTo>
                  <a:lnTo>
                    <a:pt x="3866" y="93761"/>
                  </a:lnTo>
                  <a:lnTo>
                    <a:pt x="8173" y="102416"/>
                  </a:lnTo>
                  <a:lnTo>
                    <a:pt x="22316" y="115153"/>
                  </a:lnTo>
                  <a:lnTo>
                    <a:pt x="41471" y="123543"/>
                  </a:lnTo>
                  <a:lnTo>
                    <a:pt x="91895" y="128929"/>
                  </a:lnTo>
                  <a:lnTo>
                    <a:pt x="141327" y="135583"/>
                  </a:lnTo>
                  <a:lnTo>
                    <a:pt x="168590" y="150421"/>
                  </a:lnTo>
                  <a:lnTo>
                    <a:pt x="172971" y="157737"/>
                  </a:lnTo>
                  <a:lnTo>
                    <a:pt x="174719" y="175225"/>
                  </a:lnTo>
                  <a:lnTo>
                    <a:pt x="169126" y="204801"/>
                  </a:lnTo>
                  <a:lnTo>
                    <a:pt x="154470" y="230202"/>
                  </a:lnTo>
                  <a:lnTo>
                    <a:pt x="129721" y="252546"/>
                  </a:lnTo>
                  <a:lnTo>
                    <a:pt x="120152" y="256236"/>
                  </a:lnTo>
                  <a:lnTo>
                    <a:pt x="100161" y="257216"/>
                  </a:lnTo>
                  <a:lnTo>
                    <a:pt x="69176" y="251192"/>
                  </a:lnTo>
                  <a:lnTo>
                    <a:pt x="57618" y="245226"/>
                  </a:lnTo>
                  <a:lnTo>
                    <a:pt x="48371" y="2355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221363" y="1221305"/>
              <a:ext cx="10472" cy="336913"/>
            </a:xfrm>
            <a:custGeom>
              <a:avLst/>
              <a:gdLst/>
              <a:ahLst/>
              <a:cxnLst/>
              <a:rect l="0" t="0" r="0" b="0"/>
              <a:pathLst>
                <a:path w="10472" h="336913">
                  <a:moveTo>
                    <a:pt x="10471" y="0"/>
                  </a:moveTo>
                  <a:lnTo>
                    <a:pt x="3235" y="28726"/>
                  </a:lnTo>
                  <a:lnTo>
                    <a:pt x="918" y="77922"/>
                  </a:lnTo>
                  <a:lnTo>
                    <a:pt x="232" y="128893"/>
                  </a:lnTo>
                  <a:lnTo>
                    <a:pt x="0" y="191750"/>
                  </a:lnTo>
                  <a:lnTo>
                    <a:pt x="5543" y="254556"/>
                  </a:lnTo>
                  <a:lnTo>
                    <a:pt x="9822" y="316809"/>
                  </a:lnTo>
                  <a:lnTo>
                    <a:pt x="10471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126549" y="1337119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41424" y="9065"/>
                  </a:lnTo>
                  <a:lnTo>
                    <a:pt x="81708" y="21788"/>
                  </a:lnTo>
                  <a:lnTo>
                    <a:pt x="24451" y="375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366226" y="1352186"/>
              <a:ext cx="157508" cy="206024"/>
            </a:xfrm>
            <a:custGeom>
              <a:avLst/>
              <a:gdLst/>
              <a:ahLst/>
              <a:cxnLst/>
              <a:rect l="0" t="0" r="0" b="0"/>
              <a:pathLst>
                <a:path w="157508" h="206024">
                  <a:moveTo>
                    <a:pt x="2478" y="111275"/>
                  </a:moveTo>
                  <a:lnTo>
                    <a:pt x="64759" y="93316"/>
                  </a:lnTo>
                  <a:lnTo>
                    <a:pt x="127085" y="76126"/>
                  </a:lnTo>
                  <a:lnTo>
                    <a:pt x="154302" y="60046"/>
                  </a:lnTo>
                  <a:lnTo>
                    <a:pt x="157507" y="52556"/>
                  </a:lnTo>
                  <a:lnTo>
                    <a:pt x="157303" y="44053"/>
                  </a:lnTo>
                  <a:lnTo>
                    <a:pt x="150838" y="26416"/>
                  </a:lnTo>
                  <a:lnTo>
                    <a:pt x="140166" y="10779"/>
                  </a:lnTo>
                  <a:lnTo>
                    <a:pt x="118265" y="2269"/>
                  </a:lnTo>
                  <a:lnTo>
                    <a:pt x="104236" y="0"/>
                  </a:lnTo>
                  <a:lnTo>
                    <a:pt x="79289" y="3717"/>
                  </a:lnTo>
                  <a:lnTo>
                    <a:pt x="34678" y="25168"/>
                  </a:lnTo>
                  <a:lnTo>
                    <a:pt x="19519" y="44539"/>
                  </a:lnTo>
                  <a:lnTo>
                    <a:pt x="255" y="95103"/>
                  </a:lnTo>
                  <a:lnTo>
                    <a:pt x="0" y="136249"/>
                  </a:lnTo>
                  <a:lnTo>
                    <a:pt x="12922" y="172487"/>
                  </a:lnTo>
                  <a:lnTo>
                    <a:pt x="37158" y="199862"/>
                  </a:lnTo>
                  <a:lnTo>
                    <a:pt x="47825" y="204258"/>
                  </a:lnTo>
                  <a:lnTo>
                    <a:pt x="72155" y="206023"/>
                  </a:lnTo>
                  <a:lnTo>
                    <a:pt x="128820" y="1955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600331" y="1337119"/>
              <a:ext cx="147400" cy="247258"/>
            </a:xfrm>
            <a:custGeom>
              <a:avLst/>
              <a:gdLst/>
              <a:ahLst/>
              <a:cxnLst/>
              <a:rect l="0" t="0" r="0" b="0"/>
              <a:pathLst>
                <a:path w="147400" h="247258">
                  <a:moveTo>
                    <a:pt x="0" y="147399"/>
                  </a:moveTo>
                  <a:lnTo>
                    <a:pt x="17958" y="201274"/>
                  </a:lnTo>
                  <a:lnTo>
                    <a:pt x="29368" y="230822"/>
                  </a:lnTo>
                  <a:lnTo>
                    <a:pt x="40738" y="247257"/>
                  </a:lnTo>
                  <a:lnTo>
                    <a:pt x="44706" y="246726"/>
                  </a:lnTo>
                  <a:lnTo>
                    <a:pt x="47352" y="240523"/>
                  </a:lnTo>
                  <a:lnTo>
                    <a:pt x="49121" y="219203"/>
                  </a:lnTo>
                  <a:lnTo>
                    <a:pt x="37679" y="159295"/>
                  </a:lnTo>
                  <a:lnTo>
                    <a:pt x="33959" y="108848"/>
                  </a:lnTo>
                  <a:lnTo>
                    <a:pt x="46398" y="53111"/>
                  </a:lnTo>
                  <a:lnTo>
                    <a:pt x="62346" y="34913"/>
                  </a:lnTo>
                  <a:lnTo>
                    <a:pt x="105122" y="9756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3035083" y="1179191"/>
            <a:ext cx="1510414" cy="409317"/>
            <a:chOff x="3035083" y="1179191"/>
            <a:chExt cx="1510414" cy="409317"/>
          </a:xfrm>
        </p:grpSpPr>
        <p:sp>
          <p:nvSpPr>
            <p:cNvPr id="49" name="Freeform 48"/>
            <p:cNvSpPr/>
            <p:nvPr/>
          </p:nvSpPr>
          <p:spPr>
            <a:xfrm>
              <a:off x="3035083" y="1259892"/>
              <a:ext cx="247009" cy="328616"/>
            </a:xfrm>
            <a:custGeom>
              <a:avLst/>
              <a:gdLst/>
              <a:ahLst/>
              <a:cxnLst/>
              <a:rect l="0" t="0" r="0" b="0"/>
              <a:pathLst>
                <a:path w="247009" h="328616">
                  <a:moveTo>
                    <a:pt x="176108" y="45641"/>
                  </a:moveTo>
                  <a:lnTo>
                    <a:pt x="141211" y="16333"/>
                  </a:lnTo>
                  <a:lnTo>
                    <a:pt x="111956" y="1732"/>
                  </a:lnTo>
                  <a:lnTo>
                    <a:pt x="91444" y="0"/>
                  </a:lnTo>
                  <a:lnTo>
                    <a:pt x="70629" y="4299"/>
                  </a:lnTo>
                  <a:lnTo>
                    <a:pt x="49680" y="14009"/>
                  </a:lnTo>
                  <a:lnTo>
                    <a:pt x="23745" y="38218"/>
                  </a:lnTo>
                  <a:lnTo>
                    <a:pt x="6831" y="67618"/>
                  </a:lnTo>
                  <a:lnTo>
                    <a:pt x="0" y="104146"/>
                  </a:lnTo>
                  <a:lnTo>
                    <a:pt x="3565" y="139015"/>
                  </a:lnTo>
                  <a:lnTo>
                    <a:pt x="9607" y="146495"/>
                  </a:lnTo>
                  <a:lnTo>
                    <a:pt x="28798" y="154806"/>
                  </a:lnTo>
                  <a:lnTo>
                    <a:pt x="49806" y="155380"/>
                  </a:lnTo>
                  <a:lnTo>
                    <a:pt x="103584" y="144277"/>
                  </a:lnTo>
                  <a:lnTo>
                    <a:pt x="155977" y="141164"/>
                  </a:lnTo>
                  <a:lnTo>
                    <a:pt x="181199" y="143078"/>
                  </a:lnTo>
                  <a:lnTo>
                    <a:pt x="200208" y="151728"/>
                  </a:lnTo>
                  <a:lnTo>
                    <a:pt x="224063" y="169751"/>
                  </a:lnTo>
                  <a:lnTo>
                    <a:pt x="240360" y="195498"/>
                  </a:lnTo>
                  <a:lnTo>
                    <a:pt x="247008" y="230943"/>
                  </a:lnTo>
                  <a:lnTo>
                    <a:pt x="242325" y="254340"/>
                  </a:lnTo>
                  <a:lnTo>
                    <a:pt x="226534" y="284123"/>
                  </a:lnTo>
                  <a:lnTo>
                    <a:pt x="200237" y="315147"/>
                  </a:lnTo>
                  <a:lnTo>
                    <a:pt x="180203" y="323349"/>
                  </a:lnTo>
                  <a:lnTo>
                    <a:pt x="129214" y="328615"/>
                  </a:lnTo>
                  <a:lnTo>
                    <a:pt x="108084" y="323096"/>
                  </a:lnTo>
                  <a:lnTo>
                    <a:pt x="92063" y="312844"/>
                  </a:lnTo>
                  <a:lnTo>
                    <a:pt x="70823" y="2877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379647" y="1431875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369119" y="12950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494777" y="1344874"/>
              <a:ext cx="130082" cy="199576"/>
            </a:xfrm>
            <a:custGeom>
              <a:avLst/>
              <a:gdLst/>
              <a:ahLst/>
              <a:cxnLst/>
              <a:rect l="0" t="0" r="0" b="0"/>
              <a:pathLst>
                <a:path w="130082" h="199576">
                  <a:moveTo>
                    <a:pt x="84912" y="13302"/>
                  </a:moveTo>
                  <a:lnTo>
                    <a:pt x="73733" y="2123"/>
                  </a:lnTo>
                  <a:lnTo>
                    <a:pt x="66931" y="0"/>
                  </a:lnTo>
                  <a:lnTo>
                    <a:pt x="50014" y="761"/>
                  </a:lnTo>
                  <a:lnTo>
                    <a:pt x="33917" y="8118"/>
                  </a:lnTo>
                  <a:lnTo>
                    <a:pt x="18964" y="20357"/>
                  </a:lnTo>
                  <a:lnTo>
                    <a:pt x="4519" y="37494"/>
                  </a:lnTo>
                  <a:lnTo>
                    <a:pt x="901" y="46978"/>
                  </a:lnTo>
                  <a:lnTo>
                    <a:pt x="0" y="66873"/>
                  </a:lnTo>
                  <a:lnTo>
                    <a:pt x="3738" y="74752"/>
                  </a:lnTo>
                  <a:lnTo>
                    <a:pt x="17249" y="86627"/>
                  </a:lnTo>
                  <a:lnTo>
                    <a:pt x="38072" y="92684"/>
                  </a:lnTo>
                  <a:lnTo>
                    <a:pt x="83978" y="102162"/>
                  </a:lnTo>
                  <a:lnTo>
                    <a:pt x="110631" y="117489"/>
                  </a:lnTo>
                  <a:lnTo>
                    <a:pt x="122859" y="133307"/>
                  </a:lnTo>
                  <a:lnTo>
                    <a:pt x="127758" y="142438"/>
                  </a:lnTo>
                  <a:lnTo>
                    <a:pt x="130081" y="161943"/>
                  </a:lnTo>
                  <a:lnTo>
                    <a:pt x="129063" y="172057"/>
                  </a:lnTo>
                  <a:lnTo>
                    <a:pt x="124874" y="179970"/>
                  </a:lnTo>
                  <a:lnTo>
                    <a:pt x="110862" y="191882"/>
                  </a:lnTo>
                  <a:lnTo>
                    <a:pt x="77653" y="199575"/>
                  </a:lnTo>
                  <a:lnTo>
                    <a:pt x="32269" y="1922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737616" y="1189720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10529" y="0"/>
                  </a:moveTo>
                  <a:lnTo>
                    <a:pt x="1464" y="58617"/>
                  </a:lnTo>
                  <a:lnTo>
                    <a:pt x="289" y="121196"/>
                  </a:lnTo>
                  <a:lnTo>
                    <a:pt x="86" y="172520"/>
                  </a:lnTo>
                  <a:lnTo>
                    <a:pt x="26" y="223602"/>
                  </a:lnTo>
                  <a:lnTo>
                    <a:pt x="5" y="283377"/>
                  </a:lnTo>
                  <a:lnTo>
                    <a:pt x="2" y="319880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653388" y="1337119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20450" y="8333"/>
                  </a:lnTo>
                  <a:lnTo>
                    <a:pt x="63782" y="18645"/>
                  </a:lnTo>
                  <a:lnTo>
                    <a:pt x="24297" y="28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821844" y="1345268"/>
              <a:ext cx="131582" cy="191950"/>
            </a:xfrm>
            <a:custGeom>
              <a:avLst/>
              <a:gdLst/>
              <a:ahLst/>
              <a:cxnLst/>
              <a:rect l="0" t="0" r="0" b="0"/>
              <a:pathLst>
                <a:path w="131582" h="191950">
                  <a:moveTo>
                    <a:pt x="0" y="86607"/>
                  </a:moveTo>
                  <a:lnTo>
                    <a:pt x="37478" y="94940"/>
                  </a:lnTo>
                  <a:lnTo>
                    <a:pt x="88902" y="96702"/>
                  </a:lnTo>
                  <a:lnTo>
                    <a:pt x="110092" y="90704"/>
                  </a:lnTo>
                  <a:lnTo>
                    <a:pt x="119018" y="85829"/>
                  </a:lnTo>
                  <a:lnTo>
                    <a:pt x="124969" y="77899"/>
                  </a:lnTo>
                  <a:lnTo>
                    <a:pt x="131581" y="56611"/>
                  </a:lnTo>
                  <a:lnTo>
                    <a:pt x="128281" y="34671"/>
                  </a:lnTo>
                  <a:lnTo>
                    <a:pt x="124125" y="23907"/>
                  </a:lnTo>
                  <a:lnTo>
                    <a:pt x="110149" y="8828"/>
                  </a:lnTo>
                  <a:lnTo>
                    <a:pt x="101509" y="3169"/>
                  </a:lnTo>
                  <a:lnTo>
                    <a:pt x="82550" y="0"/>
                  </a:lnTo>
                  <a:lnTo>
                    <a:pt x="41783" y="7499"/>
                  </a:lnTo>
                  <a:lnTo>
                    <a:pt x="33705" y="12811"/>
                  </a:lnTo>
                  <a:lnTo>
                    <a:pt x="21609" y="28073"/>
                  </a:lnTo>
                  <a:lnTo>
                    <a:pt x="8222" y="56395"/>
                  </a:lnTo>
                  <a:lnTo>
                    <a:pt x="2436" y="92604"/>
                  </a:lnTo>
                  <a:lnTo>
                    <a:pt x="6311" y="127378"/>
                  </a:lnTo>
                  <a:lnTo>
                    <a:pt x="20457" y="159909"/>
                  </a:lnTo>
                  <a:lnTo>
                    <a:pt x="45056" y="186185"/>
                  </a:lnTo>
                  <a:lnTo>
                    <a:pt x="54604" y="190427"/>
                  </a:lnTo>
                  <a:lnTo>
                    <a:pt x="95144" y="191949"/>
                  </a:lnTo>
                  <a:lnTo>
                    <a:pt x="126342" y="1918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032414" y="1358176"/>
              <a:ext cx="94758" cy="182517"/>
            </a:xfrm>
            <a:custGeom>
              <a:avLst/>
              <a:gdLst/>
              <a:ahLst/>
              <a:cxnLst/>
              <a:rect l="0" t="0" r="0" b="0"/>
              <a:pathLst>
                <a:path w="94758" h="182517">
                  <a:moveTo>
                    <a:pt x="0" y="63171"/>
                  </a:moveTo>
                  <a:lnTo>
                    <a:pt x="3120" y="105862"/>
                  </a:lnTo>
                  <a:lnTo>
                    <a:pt x="14573" y="137041"/>
                  </a:lnTo>
                  <a:lnTo>
                    <a:pt x="35411" y="182516"/>
                  </a:lnTo>
                  <a:lnTo>
                    <a:pt x="29569" y="162914"/>
                  </a:lnTo>
                  <a:lnTo>
                    <a:pt x="10352" y="104798"/>
                  </a:lnTo>
                  <a:lnTo>
                    <a:pt x="3067" y="70436"/>
                  </a:lnTo>
                  <a:lnTo>
                    <a:pt x="2045" y="57485"/>
                  </a:lnTo>
                  <a:lnTo>
                    <a:pt x="7148" y="36857"/>
                  </a:lnTo>
                  <a:lnTo>
                    <a:pt x="11784" y="28081"/>
                  </a:lnTo>
                  <a:lnTo>
                    <a:pt x="26294" y="15210"/>
                  </a:lnTo>
                  <a:lnTo>
                    <a:pt x="45612" y="676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190342" y="1179191"/>
              <a:ext cx="84229" cy="115815"/>
            </a:xfrm>
            <a:custGeom>
              <a:avLst/>
              <a:gdLst/>
              <a:ahLst/>
              <a:cxnLst/>
              <a:rect l="0" t="0" r="0" b="0"/>
              <a:pathLst>
                <a:path w="84229" h="115815">
                  <a:moveTo>
                    <a:pt x="0" y="0"/>
                  </a:moveTo>
                  <a:lnTo>
                    <a:pt x="59593" y="49498"/>
                  </a:lnTo>
                  <a:lnTo>
                    <a:pt x="75109" y="75888"/>
                  </a:lnTo>
                  <a:lnTo>
                    <a:pt x="84228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379855" y="1354050"/>
              <a:ext cx="165642" cy="198869"/>
            </a:xfrm>
            <a:custGeom>
              <a:avLst/>
              <a:gdLst/>
              <a:ahLst/>
              <a:cxnLst/>
              <a:rect l="0" t="0" r="0" b="0"/>
              <a:pathLst>
                <a:path w="165642" h="198869">
                  <a:moveTo>
                    <a:pt x="115813" y="14654"/>
                  </a:moveTo>
                  <a:lnTo>
                    <a:pt x="71851" y="0"/>
                  </a:lnTo>
                  <a:lnTo>
                    <a:pt x="63108" y="205"/>
                  </a:lnTo>
                  <a:lnTo>
                    <a:pt x="47155" y="6673"/>
                  </a:lnTo>
                  <a:lnTo>
                    <a:pt x="25020" y="23468"/>
                  </a:lnTo>
                  <a:lnTo>
                    <a:pt x="21359" y="32228"/>
                  </a:lnTo>
                  <a:lnTo>
                    <a:pt x="20411" y="54440"/>
                  </a:lnTo>
                  <a:lnTo>
                    <a:pt x="24136" y="63405"/>
                  </a:lnTo>
                  <a:lnTo>
                    <a:pt x="37633" y="76486"/>
                  </a:lnTo>
                  <a:lnTo>
                    <a:pt x="76064" y="94415"/>
                  </a:lnTo>
                  <a:lnTo>
                    <a:pt x="135564" y="112794"/>
                  </a:lnTo>
                  <a:lnTo>
                    <a:pt x="154227" y="126122"/>
                  </a:lnTo>
                  <a:lnTo>
                    <a:pt x="162480" y="134590"/>
                  </a:lnTo>
                  <a:lnTo>
                    <a:pt x="165641" y="142574"/>
                  </a:lnTo>
                  <a:lnTo>
                    <a:pt x="165410" y="150237"/>
                  </a:lnTo>
                  <a:lnTo>
                    <a:pt x="158913" y="164991"/>
                  </a:lnTo>
                  <a:lnTo>
                    <a:pt x="148227" y="179346"/>
                  </a:lnTo>
                  <a:lnTo>
                    <a:pt x="129439" y="187287"/>
                  </a:lnTo>
                  <a:lnTo>
                    <a:pt x="72937" y="198868"/>
                  </a:lnTo>
                  <a:lnTo>
                    <a:pt x="26452" y="191899"/>
                  </a:lnTo>
                  <a:lnTo>
                    <a:pt x="0" y="1831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6504335" y="1126549"/>
            <a:ext cx="1420697" cy="400084"/>
            <a:chOff x="6504335" y="1126549"/>
            <a:chExt cx="1420697" cy="400084"/>
          </a:xfrm>
        </p:grpSpPr>
        <p:sp>
          <p:nvSpPr>
            <p:cNvPr id="60" name="Freeform 59"/>
            <p:cNvSpPr/>
            <p:nvPr/>
          </p:nvSpPr>
          <p:spPr>
            <a:xfrm>
              <a:off x="6504335" y="1171250"/>
              <a:ext cx="216585" cy="317397"/>
            </a:xfrm>
            <a:custGeom>
              <a:avLst/>
              <a:gdLst/>
              <a:ahLst/>
              <a:cxnLst/>
              <a:rect l="0" t="0" r="0" b="0"/>
              <a:pathLst>
                <a:path w="216585" h="317397">
                  <a:moveTo>
                    <a:pt x="149675" y="50055"/>
                  </a:moveTo>
                  <a:lnTo>
                    <a:pt x="112589" y="15308"/>
                  </a:lnTo>
                  <a:lnTo>
                    <a:pt x="94588" y="6146"/>
                  </a:lnTo>
                  <a:lnTo>
                    <a:pt x="59134" y="0"/>
                  </a:lnTo>
                  <a:lnTo>
                    <a:pt x="35735" y="4802"/>
                  </a:lnTo>
                  <a:lnTo>
                    <a:pt x="24582" y="9358"/>
                  </a:lnTo>
                  <a:lnTo>
                    <a:pt x="9070" y="23779"/>
                  </a:lnTo>
                  <a:lnTo>
                    <a:pt x="3296" y="32538"/>
                  </a:lnTo>
                  <a:lnTo>
                    <a:pt x="0" y="51628"/>
                  </a:lnTo>
                  <a:lnTo>
                    <a:pt x="7416" y="92480"/>
                  </a:lnTo>
                  <a:lnTo>
                    <a:pt x="22386" y="118258"/>
                  </a:lnTo>
                  <a:lnTo>
                    <a:pt x="38120" y="130280"/>
                  </a:lnTo>
                  <a:lnTo>
                    <a:pt x="57981" y="138353"/>
                  </a:lnTo>
                  <a:lnTo>
                    <a:pt x="94300" y="141728"/>
                  </a:lnTo>
                  <a:lnTo>
                    <a:pt x="138607" y="139220"/>
                  </a:lnTo>
                  <a:lnTo>
                    <a:pt x="159964" y="144666"/>
                  </a:lnTo>
                  <a:lnTo>
                    <a:pt x="181154" y="154886"/>
                  </a:lnTo>
                  <a:lnTo>
                    <a:pt x="196031" y="170346"/>
                  </a:lnTo>
                  <a:lnTo>
                    <a:pt x="215114" y="208867"/>
                  </a:lnTo>
                  <a:lnTo>
                    <a:pt x="216584" y="229433"/>
                  </a:lnTo>
                  <a:lnTo>
                    <a:pt x="207996" y="271231"/>
                  </a:lnTo>
                  <a:lnTo>
                    <a:pt x="202593" y="279394"/>
                  </a:lnTo>
                  <a:lnTo>
                    <a:pt x="187232" y="291584"/>
                  </a:lnTo>
                  <a:lnTo>
                    <a:pt x="128218" y="316414"/>
                  </a:lnTo>
                  <a:lnTo>
                    <a:pt x="107383" y="317396"/>
                  </a:lnTo>
                  <a:lnTo>
                    <a:pt x="96914" y="316020"/>
                  </a:lnTo>
                  <a:lnTo>
                    <a:pt x="79043" y="305132"/>
                  </a:lnTo>
                  <a:lnTo>
                    <a:pt x="54918" y="2816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816877" y="1305533"/>
              <a:ext cx="16119" cy="136872"/>
            </a:xfrm>
            <a:custGeom>
              <a:avLst/>
              <a:gdLst/>
              <a:ahLst/>
              <a:cxnLst/>
              <a:rect l="0" t="0" r="0" b="0"/>
              <a:pathLst>
                <a:path w="16119" h="136872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6073" y="91829"/>
                  </a:lnTo>
                  <a:lnTo>
                    <a:pt x="16118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822466" y="11370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901250" y="1257119"/>
              <a:ext cx="144730" cy="203141"/>
            </a:xfrm>
            <a:custGeom>
              <a:avLst/>
              <a:gdLst/>
              <a:ahLst/>
              <a:cxnLst/>
              <a:rect l="0" t="0" r="0" b="0"/>
              <a:pathLst>
                <a:path w="144730" h="203141">
                  <a:moveTo>
                    <a:pt x="100200" y="48414"/>
                  </a:moveTo>
                  <a:lnTo>
                    <a:pt x="94612" y="31647"/>
                  </a:lnTo>
                  <a:lnTo>
                    <a:pt x="82509" y="17175"/>
                  </a:lnTo>
                  <a:lnTo>
                    <a:pt x="74369" y="10041"/>
                  </a:lnTo>
                  <a:lnTo>
                    <a:pt x="52845" y="2114"/>
                  </a:lnTo>
                  <a:lnTo>
                    <a:pt x="40554" y="0"/>
                  </a:lnTo>
                  <a:lnTo>
                    <a:pt x="30020" y="2100"/>
                  </a:lnTo>
                  <a:lnTo>
                    <a:pt x="12077" y="13792"/>
                  </a:lnTo>
                  <a:lnTo>
                    <a:pt x="2543" y="33806"/>
                  </a:lnTo>
                  <a:lnTo>
                    <a:pt x="0" y="45695"/>
                  </a:lnTo>
                  <a:lnTo>
                    <a:pt x="645" y="55960"/>
                  </a:lnTo>
                  <a:lnTo>
                    <a:pt x="7601" y="73605"/>
                  </a:lnTo>
                  <a:lnTo>
                    <a:pt x="24670" y="96692"/>
                  </a:lnTo>
                  <a:lnTo>
                    <a:pt x="44015" y="104966"/>
                  </a:lnTo>
                  <a:lnTo>
                    <a:pt x="99734" y="119119"/>
                  </a:lnTo>
                  <a:lnTo>
                    <a:pt x="121050" y="125852"/>
                  </a:lnTo>
                  <a:lnTo>
                    <a:pt x="135984" y="138983"/>
                  </a:lnTo>
                  <a:lnTo>
                    <a:pt x="141603" y="147398"/>
                  </a:lnTo>
                  <a:lnTo>
                    <a:pt x="144729" y="166106"/>
                  </a:lnTo>
                  <a:lnTo>
                    <a:pt x="143924" y="176009"/>
                  </a:lnTo>
                  <a:lnTo>
                    <a:pt x="139878" y="183780"/>
                  </a:lnTo>
                  <a:lnTo>
                    <a:pt x="126024" y="195534"/>
                  </a:lnTo>
                  <a:lnTo>
                    <a:pt x="92904" y="203140"/>
                  </a:lnTo>
                  <a:lnTo>
                    <a:pt x="47558" y="19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166888" y="1179191"/>
              <a:ext cx="34605" cy="347442"/>
            </a:xfrm>
            <a:custGeom>
              <a:avLst/>
              <a:gdLst/>
              <a:ahLst/>
              <a:cxnLst/>
              <a:rect l="0" t="0" r="0" b="0"/>
              <a:pathLst>
                <a:path w="34605" h="347442">
                  <a:moveTo>
                    <a:pt x="13547" y="0"/>
                  </a:moveTo>
                  <a:lnTo>
                    <a:pt x="2368" y="16768"/>
                  </a:lnTo>
                  <a:lnTo>
                    <a:pt x="0" y="34359"/>
                  </a:lnTo>
                  <a:lnTo>
                    <a:pt x="3791" y="91829"/>
                  </a:lnTo>
                  <a:lnTo>
                    <a:pt x="17621" y="152603"/>
                  </a:lnTo>
                  <a:lnTo>
                    <a:pt x="22801" y="214631"/>
                  </a:lnTo>
                  <a:lnTo>
                    <a:pt x="26944" y="270037"/>
                  </a:lnTo>
                  <a:lnTo>
                    <a:pt x="33595" y="329622"/>
                  </a:lnTo>
                  <a:lnTo>
                    <a:pt x="34604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075150" y="1326590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46821" y="3120"/>
                  </a:lnTo>
                  <a:lnTo>
                    <a:pt x="93993" y="9065"/>
                  </a:lnTo>
                  <a:lnTo>
                    <a:pt x="31912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277630" y="1281327"/>
              <a:ext cx="136108" cy="196582"/>
            </a:xfrm>
            <a:custGeom>
              <a:avLst/>
              <a:gdLst/>
              <a:ahLst/>
              <a:cxnLst/>
              <a:rect l="0" t="0" r="0" b="0"/>
              <a:pathLst>
                <a:path w="136108" h="196582">
                  <a:moveTo>
                    <a:pt x="8090" y="66320"/>
                  </a:moveTo>
                  <a:lnTo>
                    <a:pt x="26071" y="81961"/>
                  </a:lnTo>
                  <a:lnTo>
                    <a:pt x="42987" y="90039"/>
                  </a:lnTo>
                  <a:lnTo>
                    <a:pt x="77831" y="95575"/>
                  </a:lnTo>
                  <a:lnTo>
                    <a:pt x="112201" y="91626"/>
                  </a:lnTo>
                  <a:lnTo>
                    <a:pt x="120781" y="86700"/>
                  </a:lnTo>
                  <a:lnTo>
                    <a:pt x="133434" y="71868"/>
                  </a:lnTo>
                  <a:lnTo>
                    <a:pt x="136107" y="63000"/>
                  </a:lnTo>
                  <a:lnTo>
                    <a:pt x="135956" y="43788"/>
                  </a:lnTo>
                  <a:lnTo>
                    <a:pt x="128870" y="26670"/>
                  </a:lnTo>
                  <a:lnTo>
                    <a:pt x="123705" y="18830"/>
                  </a:lnTo>
                  <a:lnTo>
                    <a:pt x="108607" y="6999"/>
                  </a:lnTo>
                  <a:lnTo>
                    <a:pt x="99668" y="2206"/>
                  </a:lnTo>
                  <a:lnTo>
                    <a:pt x="80377" y="0"/>
                  </a:lnTo>
                  <a:lnTo>
                    <a:pt x="60105" y="4089"/>
                  </a:lnTo>
                  <a:lnTo>
                    <a:pt x="39397" y="13706"/>
                  </a:lnTo>
                  <a:lnTo>
                    <a:pt x="24734" y="28898"/>
                  </a:lnTo>
                  <a:lnTo>
                    <a:pt x="5788" y="67247"/>
                  </a:lnTo>
                  <a:lnTo>
                    <a:pt x="0" y="103769"/>
                  </a:lnTo>
                  <a:lnTo>
                    <a:pt x="3873" y="138638"/>
                  </a:lnTo>
                  <a:lnTo>
                    <a:pt x="12455" y="157343"/>
                  </a:lnTo>
                  <a:lnTo>
                    <a:pt x="18019" y="165607"/>
                  </a:lnTo>
                  <a:lnTo>
                    <a:pt x="33560" y="177908"/>
                  </a:lnTo>
                  <a:lnTo>
                    <a:pt x="77721" y="195337"/>
                  </a:lnTo>
                  <a:lnTo>
                    <a:pt x="101038" y="196581"/>
                  </a:lnTo>
                  <a:lnTo>
                    <a:pt x="134432" y="1926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506819" y="1284476"/>
              <a:ext cx="105285" cy="186045"/>
            </a:xfrm>
            <a:custGeom>
              <a:avLst/>
              <a:gdLst/>
              <a:ahLst/>
              <a:cxnLst/>
              <a:rect l="0" t="0" r="0" b="0"/>
              <a:pathLst>
                <a:path w="105285" h="186045">
                  <a:moveTo>
                    <a:pt x="0" y="136871"/>
                  </a:moveTo>
                  <a:lnTo>
                    <a:pt x="0" y="159228"/>
                  </a:lnTo>
                  <a:lnTo>
                    <a:pt x="6238" y="176443"/>
                  </a:lnTo>
                  <a:lnTo>
                    <a:pt x="11178" y="184309"/>
                  </a:lnTo>
                  <a:lnTo>
                    <a:pt x="13301" y="186044"/>
                  </a:lnTo>
                  <a:lnTo>
                    <a:pt x="13546" y="183691"/>
                  </a:lnTo>
                  <a:lnTo>
                    <a:pt x="2460" y="132316"/>
                  </a:lnTo>
                  <a:lnTo>
                    <a:pt x="486" y="79819"/>
                  </a:lnTo>
                  <a:lnTo>
                    <a:pt x="6455" y="58482"/>
                  </a:lnTo>
                  <a:lnTo>
                    <a:pt x="18076" y="41200"/>
                  </a:lnTo>
                  <a:lnTo>
                    <a:pt x="34940" y="25720"/>
                  </a:lnTo>
                  <a:lnTo>
                    <a:pt x="57253" y="17280"/>
                  </a:lnTo>
                  <a:lnTo>
                    <a:pt x="86764" y="9410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684144" y="1286672"/>
              <a:ext cx="154794" cy="232437"/>
            </a:xfrm>
            <a:custGeom>
              <a:avLst/>
              <a:gdLst/>
              <a:ahLst/>
              <a:cxnLst/>
              <a:rect l="0" t="0" r="0" b="0"/>
              <a:pathLst>
                <a:path w="154794" h="232437">
                  <a:moveTo>
                    <a:pt x="128001" y="8333"/>
                  </a:moveTo>
                  <a:lnTo>
                    <a:pt x="90523" y="0"/>
                  </a:lnTo>
                  <a:lnTo>
                    <a:pt x="66891" y="1120"/>
                  </a:lnTo>
                  <a:lnTo>
                    <a:pt x="35025" y="14904"/>
                  </a:lnTo>
                  <a:lnTo>
                    <a:pt x="18049" y="27241"/>
                  </a:lnTo>
                  <a:lnTo>
                    <a:pt x="926" y="52930"/>
                  </a:lnTo>
                  <a:lnTo>
                    <a:pt x="0" y="62631"/>
                  </a:lnTo>
                  <a:lnTo>
                    <a:pt x="5211" y="82768"/>
                  </a:lnTo>
                  <a:lnTo>
                    <a:pt x="21298" y="108246"/>
                  </a:lnTo>
                  <a:lnTo>
                    <a:pt x="40413" y="117080"/>
                  </a:lnTo>
                  <a:lnTo>
                    <a:pt x="95973" y="131621"/>
                  </a:lnTo>
                  <a:lnTo>
                    <a:pt x="126700" y="142999"/>
                  </a:lnTo>
                  <a:lnTo>
                    <a:pt x="143410" y="154362"/>
                  </a:lnTo>
                  <a:lnTo>
                    <a:pt x="148802" y="163007"/>
                  </a:lnTo>
                  <a:lnTo>
                    <a:pt x="154793" y="185092"/>
                  </a:lnTo>
                  <a:lnTo>
                    <a:pt x="154051" y="195192"/>
                  </a:lnTo>
                  <a:lnTo>
                    <a:pt x="146988" y="212654"/>
                  </a:lnTo>
                  <a:lnTo>
                    <a:pt x="132930" y="225094"/>
                  </a:lnTo>
                  <a:lnTo>
                    <a:pt x="124267" y="230049"/>
                  </a:lnTo>
                  <a:lnTo>
                    <a:pt x="105285" y="232436"/>
                  </a:lnTo>
                  <a:lnTo>
                    <a:pt x="43627" y="221362"/>
                  </a:lnTo>
                  <a:lnTo>
                    <a:pt x="12187" y="2189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906901" y="1126549"/>
              <a:ext cx="18131" cy="84229"/>
            </a:xfrm>
            <a:custGeom>
              <a:avLst/>
              <a:gdLst/>
              <a:ahLst/>
              <a:cxnLst/>
              <a:rect l="0" t="0" r="0" b="0"/>
              <a:pathLst>
                <a:path w="18131" h="84229">
                  <a:moveTo>
                    <a:pt x="0" y="84228"/>
                  </a:moveTo>
                  <a:lnTo>
                    <a:pt x="11179" y="73049"/>
                  </a:lnTo>
                  <a:lnTo>
                    <a:pt x="16667" y="55083"/>
                  </a:lnTo>
                  <a:lnTo>
                    <a:pt x="18130" y="43741"/>
                  </a:lnTo>
                  <a:lnTo>
                    <a:pt x="13517" y="2489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402003" y="2189927"/>
            <a:ext cx="850889" cy="452727"/>
            <a:chOff x="402003" y="2189927"/>
            <a:chExt cx="850889" cy="452727"/>
          </a:xfrm>
        </p:grpSpPr>
        <p:sp>
          <p:nvSpPr>
            <p:cNvPr id="71" name="Freeform 70"/>
            <p:cNvSpPr/>
            <p:nvPr/>
          </p:nvSpPr>
          <p:spPr>
            <a:xfrm>
              <a:off x="402003" y="2281463"/>
              <a:ext cx="198122" cy="340851"/>
            </a:xfrm>
            <a:custGeom>
              <a:avLst/>
              <a:gdLst/>
              <a:ahLst/>
              <a:cxnLst/>
              <a:rect l="0" t="0" r="0" b="0"/>
              <a:pathLst>
                <a:path w="198122" h="340851">
                  <a:moveTo>
                    <a:pt x="156007" y="76920"/>
                  </a:moveTo>
                  <a:lnTo>
                    <a:pt x="140366" y="58939"/>
                  </a:lnTo>
                  <a:lnTo>
                    <a:pt x="115574" y="18357"/>
                  </a:lnTo>
                  <a:lnTo>
                    <a:pt x="90214" y="2116"/>
                  </a:lnTo>
                  <a:lnTo>
                    <a:pt x="70614" y="0"/>
                  </a:lnTo>
                  <a:lnTo>
                    <a:pt x="60474" y="1074"/>
                  </a:lnTo>
                  <a:lnTo>
                    <a:pt x="51374" y="6469"/>
                  </a:lnTo>
                  <a:lnTo>
                    <a:pt x="27388" y="36418"/>
                  </a:lnTo>
                  <a:lnTo>
                    <a:pt x="7803" y="74928"/>
                  </a:lnTo>
                  <a:lnTo>
                    <a:pt x="0" y="129862"/>
                  </a:lnTo>
                  <a:lnTo>
                    <a:pt x="4048" y="191363"/>
                  </a:lnTo>
                  <a:lnTo>
                    <a:pt x="19460" y="254338"/>
                  </a:lnTo>
                  <a:lnTo>
                    <a:pt x="27469" y="275095"/>
                  </a:lnTo>
                  <a:lnTo>
                    <a:pt x="78986" y="336413"/>
                  </a:lnTo>
                  <a:lnTo>
                    <a:pt x="87112" y="339993"/>
                  </a:lnTo>
                  <a:lnTo>
                    <a:pt x="105500" y="340850"/>
                  </a:lnTo>
                  <a:lnTo>
                    <a:pt x="135583" y="334756"/>
                  </a:lnTo>
                  <a:lnTo>
                    <a:pt x="198121" y="2980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31709" y="2189927"/>
              <a:ext cx="168457" cy="421141"/>
            </a:xfrm>
            <a:custGeom>
              <a:avLst/>
              <a:gdLst/>
              <a:ahLst/>
              <a:cxnLst/>
              <a:rect l="0" t="0" r="0" b="0"/>
              <a:pathLst>
                <a:path w="168457" h="421141">
                  <a:moveTo>
                    <a:pt x="0" y="0"/>
                  </a:moveTo>
                  <a:lnTo>
                    <a:pt x="0" y="58617"/>
                  </a:lnTo>
                  <a:lnTo>
                    <a:pt x="1170" y="121196"/>
                  </a:lnTo>
                  <a:lnTo>
                    <a:pt x="7236" y="172521"/>
                  </a:lnTo>
                  <a:lnTo>
                    <a:pt x="10723" y="224772"/>
                  </a:lnTo>
                  <a:lnTo>
                    <a:pt x="17475" y="277299"/>
                  </a:lnTo>
                  <a:lnTo>
                    <a:pt x="21166" y="328738"/>
                  </a:lnTo>
                  <a:lnTo>
                    <a:pt x="29181" y="388633"/>
                  </a:lnTo>
                  <a:lnTo>
                    <a:pt x="30517" y="407862"/>
                  </a:lnTo>
                  <a:lnTo>
                    <a:pt x="31111" y="400811"/>
                  </a:lnTo>
                  <a:lnTo>
                    <a:pt x="37133" y="337515"/>
                  </a:lnTo>
                  <a:lnTo>
                    <a:pt x="51817" y="311094"/>
                  </a:lnTo>
                  <a:lnTo>
                    <a:pt x="67484" y="298921"/>
                  </a:lnTo>
                  <a:lnTo>
                    <a:pt x="76575" y="294037"/>
                  </a:lnTo>
                  <a:lnTo>
                    <a:pt x="96035" y="291730"/>
                  </a:lnTo>
                  <a:lnTo>
                    <a:pt x="115212" y="295774"/>
                  </a:lnTo>
                  <a:lnTo>
                    <a:pt x="131534" y="305370"/>
                  </a:lnTo>
                  <a:lnTo>
                    <a:pt x="143468" y="320554"/>
                  </a:lnTo>
                  <a:lnTo>
                    <a:pt x="151501" y="340170"/>
                  </a:lnTo>
                  <a:lnTo>
                    <a:pt x="162671" y="398894"/>
                  </a:lnTo>
                  <a:lnTo>
                    <a:pt x="168456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84393" y="2474197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48930"/>
                  </a:lnTo>
                  <a:lnTo>
                    <a:pt x="7236" y="111598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73865" y="230574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010735" y="2232041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3120" y="147997"/>
                  </a:lnTo>
                  <a:lnTo>
                    <a:pt x="8334" y="197099"/>
                  </a:lnTo>
                  <a:lnTo>
                    <a:pt x="12998" y="244403"/>
                  </a:lnTo>
                  <a:lnTo>
                    <a:pt x="19465" y="307200"/>
                  </a:lnTo>
                  <a:lnTo>
                    <a:pt x="20848" y="366332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129314" y="2249078"/>
              <a:ext cx="123578" cy="393576"/>
            </a:xfrm>
            <a:custGeom>
              <a:avLst/>
              <a:gdLst/>
              <a:ahLst/>
              <a:cxnLst/>
              <a:rect l="0" t="0" r="0" b="0"/>
              <a:pathLst>
                <a:path w="123578" h="393576">
                  <a:moveTo>
                    <a:pt x="81463" y="267232"/>
                  </a:moveTo>
                  <a:lnTo>
                    <a:pt x="66809" y="223270"/>
                  </a:lnTo>
                  <a:lnTo>
                    <a:pt x="61165" y="218037"/>
                  </a:lnTo>
                  <a:lnTo>
                    <a:pt x="53893" y="215718"/>
                  </a:lnTo>
                  <a:lnTo>
                    <a:pt x="45535" y="215342"/>
                  </a:lnTo>
                  <a:lnTo>
                    <a:pt x="37624" y="219771"/>
                  </a:lnTo>
                  <a:lnTo>
                    <a:pt x="22594" y="237170"/>
                  </a:lnTo>
                  <a:lnTo>
                    <a:pt x="6568" y="273273"/>
                  </a:lnTo>
                  <a:lnTo>
                    <a:pt x="0" y="319195"/>
                  </a:lnTo>
                  <a:lnTo>
                    <a:pt x="3643" y="358668"/>
                  </a:lnTo>
                  <a:lnTo>
                    <a:pt x="12171" y="378450"/>
                  </a:lnTo>
                  <a:lnTo>
                    <a:pt x="17721" y="387001"/>
                  </a:lnTo>
                  <a:lnTo>
                    <a:pt x="24930" y="390362"/>
                  </a:lnTo>
                  <a:lnTo>
                    <a:pt x="33246" y="390263"/>
                  </a:lnTo>
                  <a:lnTo>
                    <a:pt x="42299" y="387857"/>
                  </a:lnTo>
                  <a:lnTo>
                    <a:pt x="49505" y="382744"/>
                  </a:lnTo>
                  <a:lnTo>
                    <a:pt x="79060" y="339506"/>
                  </a:lnTo>
                  <a:lnTo>
                    <a:pt x="101741" y="276649"/>
                  </a:lnTo>
                  <a:lnTo>
                    <a:pt x="116404" y="221389"/>
                  </a:lnTo>
                  <a:lnTo>
                    <a:pt x="122160" y="164244"/>
                  </a:lnTo>
                  <a:lnTo>
                    <a:pt x="120177" y="104083"/>
                  </a:lnTo>
                  <a:lnTo>
                    <a:pt x="108867" y="46532"/>
                  </a:lnTo>
                  <a:lnTo>
                    <a:pt x="98811" y="7257"/>
                  </a:lnTo>
                  <a:lnTo>
                    <a:pt x="94198" y="1499"/>
                  </a:lnTo>
                  <a:lnTo>
                    <a:pt x="88783" y="0"/>
                  </a:lnTo>
                  <a:lnTo>
                    <a:pt x="82834" y="1340"/>
                  </a:lnTo>
                  <a:lnTo>
                    <a:pt x="77697" y="5743"/>
                  </a:lnTo>
                  <a:lnTo>
                    <a:pt x="68871" y="19993"/>
                  </a:lnTo>
                  <a:lnTo>
                    <a:pt x="62914" y="64515"/>
                  </a:lnTo>
                  <a:lnTo>
                    <a:pt x="66738" y="116571"/>
                  </a:lnTo>
                  <a:lnTo>
                    <a:pt x="69691" y="174629"/>
                  </a:lnTo>
                  <a:lnTo>
                    <a:pt x="76155" y="225107"/>
                  </a:lnTo>
                  <a:lnTo>
                    <a:pt x="88820" y="284084"/>
                  </a:lnTo>
                  <a:lnTo>
                    <a:pt x="102587" y="337675"/>
                  </a:lnTo>
                  <a:lnTo>
                    <a:pt x="123577" y="3935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3192449" y="2183515"/>
            <a:ext cx="1147494" cy="480195"/>
            <a:chOff x="3192449" y="2183515"/>
            <a:chExt cx="1147494" cy="480195"/>
          </a:xfrm>
        </p:grpSpPr>
        <p:sp>
          <p:nvSpPr>
            <p:cNvPr id="78" name="Freeform 77"/>
            <p:cNvSpPr/>
            <p:nvPr/>
          </p:nvSpPr>
          <p:spPr>
            <a:xfrm>
              <a:off x="3192449" y="2418027"/>
              <a:ext cx="155614" cy="221737"/>
            </a:xfrm>
            <a:custGeom>
              <a:avLst/>
              <a:gdLst/>
              <a:ahLst/>
              <a:cxnLst/>
              <a:rect l="0" t="0" r="0" b="0"/>
              <a:pathLst>
                <a:path w="155614" h="221737">
                  <a:moveTo>
                    <a:pt x="155613" y="45641"/>
                  </a:moveTo>
                  <a:lnTo>
                    <a:pt x="120715" y="16333"/>
                  </a:lnTo>
                  <a:lnTo>
                    <a:pt x="91461" y="1732"/>
                  </a:lnTo>
                  <a:lnTo>
                    <a:pt x="70949" y="0"/>
                  </a:lnTo>
                  <a:lnTo>
                    <a:pt x="51304" y="4299"/>
                  </a:lnTo>
                  <a:lnTo>
                    <a:pt x="34774" y="14009"/>
                  </a:lnTo>
                  <a:lnTo>
                    <a:pt x="22748" y="29243"/>
                  </a:lnTo>
                  <a:lnTo>
                    <a:pt x="5496" y="67618"/>
                  </a:lnTo>
                  <a:lnTo>
                    <a:pt x="0" y="104145"/>
                  </a:lnTo>
                  <a:lnTo>
                    <a:pt x="6548" y="150004"/>
                  </a:lnTo>
                  <a:lnTo>
                    <a:pt x="16949" y="181069"/>
                  </a:lnTo>
                  <a:lnTo>
                    <a:pt x="28084" y="197858"/>
                  </a:lnTo>
                  <a:lnTo>
                    <a:pt x="43951" y="209999"/>
                  </a:lnTo>
                  <a:lnTo>
                    <a:pt x="63872" y="218125"/>
                  </a:lnTo>
                  <a:lnTo>
                    <a:pt x="88322" y="221736"/>
                  </a:lnTo>
                  <a:lnTo>
                    <a:pt x="108548" y="217102"/>
                  </a:lnTo>
                  <a:lnTo>
                    <a:pt x="145084" y="1930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371264" y="2221513"/>
              <a:ext cx="166312" cy="410612"/>
            </a:xfrm>
            <a:custGeom>
              <a:avLst/>
              <a:gdLst/>
              <a:ahLst/>
              <a:cxnLst/>
              <a:rect l="0" t="0" r="0" b="0"/>
              <a:pathLst>
                <a:path w="166312" h="410612">
                  <a:moveTo>
                    <a:pt x="8383" y="0"/>
                  </a:moveTo>
                  <a:lnTo>
                    <a:pt x="1147" y="28725"/>
                  </a:lnTo>
                  <a:lnTo>
                    <a:pt x="0" y="77921"/>
                  </a:lnTo>
                  <a:lnTo>
                    <a:pt x="6549" y="130062"/>
                  </a:lnTo>
                  <a:lnTo>
                    <a:pt x="15899" y="183726"/>
                  </a:lnTo>
                  <a:lnTo>
                    <a:pt x="26078" y="242390"/>
                  </a:lnTo>
                  <a:lnTo>
                    <a:pt x="35333" y="296167"/>
                  </a:lnTo>
                  <a:lnTo>
                    <a:pt x="42172" y="353733"/>
                  </a:lnTo>
                  <a:lnTo>
                    <a:pt x="48853" y="404835"/>
                  </a:lnTo>
                  <a:lnTo>
                    <a:pt x="48231" y="409100"/>
                  </a:lnTo>
                  <a:lnTo>
                    <a:pt x="46647" y="407264"/>
                  </a:lnTo>
                  <a:lnTo>
                    <a:pt x="42937" y="391576"/>
                  </a:lnTo>
                  <a:lnTo>
                    <a:pt x="43675" y="336964"/>
                  </a:lnTo>
                  <a:lnTo>
                    <a:pt x="49805" y="311199"/>
                  </a:lnTo>
                  <a:lnTo>
                    <a:pt x="60328" y="291948"/>
                  </a:lnTo>
                  <a:lnTo>
                    <a:pt x="68750" y="287049"/>
                  </a:lnTo>
                  <a:lnTo>
                    <a:pt x="90585" y="284724"/>
                  </a:lnTo>
                  <a:lnTo>
                    <a:pt x="109648" y="290711"/>
                  </a:lnTo>
                  <a:lnTo>
                    <a:pt x="118007" y="295582"/>
                  </a:lnTo>
                  <a:lnTo>
                    <a:pt x="130415" y="310354"/>
                  </a:lnTo>
                  <a:lnTo>
                    <a:pt x="155404" y="368938"/>
                  </a:lnTo>
                  <a:lnTo>
                    <a:pt x="166311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593510" y="2453139"/>
              <a:ext cx="17765" cy="157929"/>
            </a:xfrm>
            <a:custGeom>
              <a:avLst/>
              <a:gdLst/>
              <a:ahLst/>
              <a:cxnLst/>
              <a:rect l="0" t="0" r="0" b="0"/>
              <a:pathLst>
                <a:path w="17765" h="157929">
                  <a:moveTo>
                    <a:pt x="7236" y="0"/>
                  </a:moveTo>
                  <a:lnTo>
                    <a:pt x="0" y="27557"/>
                  </a:lnTo>
                  <a:lnTo>
                    <a:pt x="477" y="80660"/>
                  </a:lnTo>
                  <a:lnTo>
                    <a:pt x="14975" y="140847"/>
                  </a:lnTo>
                  <a:lnTo>
                    <a:pt x="17764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579689" y="228468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706031" y="2326798"/>
              <a:ext cx="21058" cy="336912"/>
            </a:xfrm>
            <a:custGeom>
              <a:avLst/>
              <a:gdLst/>
              <a:ahLst/>
              <a:cxnLst/>
              <a:rect l="0" t="0" r="0" b="0"/>
              <a:pathLst>
                <a:path w="21058" h="336912">
                  <a:moveTo>
                    <a:pt x="0" y="0"/>
                  </a:moveTo>
                  <a:lnTo>
                    <a:pt x="0" y="58616"/>
                  </a:lnTo>
                  <a:lnTo>
                    <a:pt x="0" y="115130"/>
                  </a:lnTo>
                  <a:lnTo>
                    <a:pt x="1169" y="169033"/>
                  </a:lnTo>
                  <a:lnTo>
                    <a:pt x="7235" y="216850"/>
                  </a:lnTo>
                  <a:lnTo>
                    <a:pt x="12997" y="278577"/>
                  </a:lnTo>
                  <a:lnTo>
                    <a:pt x="21057" y="336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797949" y="2183515"/>
              <a:ext cx="171295" cy="448141"/>
            </a:xfrm>
            <a:custGeom>
              <a:avLst/>
              <a:gdLst/>
              <a:ahLst/>
              <a:cxnLst/>
              <a:rect l="0" t="0" r="0" b="0"/>
              <a:pathLst>
                <a:path w="171295" h="448141">
                  <a:moveTo>
                    <a:pt x="108123" y="301210"/>
                  </a:moveTo>
                  <a:lnTo>
                    <a:pt x="105004" y="258518"/>
                  </a:lnTo>
                  <a:lnTo>
                    <a:pt x="102534" y="248182"/>
                  </a:lnTo>
                  <a:lnTo>
                    <a:pt x="96208" y="241292"/>
                  </a:lnTo>
                  <a:lnTo>
                    <a:pt x="76701" y="233636"/>
                  </a:lnTo>
                  <a:lnTo>
                    <a:pt x="67288" y="233934"/>
                  </a:lnTo>
                  <a:lnTo>
                    <a:pt x="50590" y="240504"/>
                  </a:lnTo>
                  <a:lnTo>
                    <a:pt x="28035" y="257357"/>
                  </a:lnTo>
                  <a:lnTo>
                    <a:pt x="12124" y="282757"/>
                  </a:lnTo>
                  <a:lnTo>
                    <a:pt x="0" y="323688"/>
                  </a:lnTo>
                  <a:lnTo>
                    <a:pt x="178" y="367272"/>
                  </a:lnTo>
                  <a:lnTo>
                    <a:pt x="11888" y="421581"/>
                  </a:lnTo>
                  <a:lnTo>
                    <a:pt x="22848" y="440886"/>
                  </a:lnTo>
                  <a:lnTo>
                    <a:pt x="30216" y="445800"/>
                  </a:lnTo>
                  <a:lnTo>
                    <a:pt x="47761" y="448140"/>
                  </a:lnTo>
                  <a:lnTo>
                    <a:pt x="55014" y="444787"/>
                  </a:lnTo>
                  <a:lnTo>
                    <a:pt x="66192" y="431702"/>
                  </a:lnTo>
                  <a:lnTo>
                    <a:pt x="94961" y="373145"/>
                  </a:lnTo>
                  <a:lnTo>
                    <a:pt x="111113" y="323998"/>
                  </a:lnTo>
                  <a:lnTo>
                    <a:pt x="116418" y="274427"/>
                  </a:lnTo>
                  <a:lnTo>
                    <a:pt x="125446" y="216501"/>
                  </a:lnTo>
                  <a:lnTo>
                    <a:pt x="128074" y="161077"/>
                  </a:lnTo>
                  <a:lnTo>
                    <a:pt x="127683" y="101372"/>
                  </a:lnTo>
                  <a:lnTo>
                    <a:pt x="121848" y="46117"/>
                  </a:lnTo>
                  <a:lnTo>
                    <a:pt x="118429" y="2059"/>
                  </a:lnTo>
                  <a:lnTo>
                    <a:pt x="116164" y="0"/>
                  </a:lnTo>
                  <a:lnTo>
                    <a:pt x="113483" y="2138"/>
                  </a:lnTo>
                  <a:lnTo>
                    <a:pt x="108829" y="63113"/>
                  </a:lnTo>
                  <a:lnTo>
                    <a:pt x="111452" y="116019"/>
                  </a:lnTo>
                  <a:lnTo>
                    <a:pt x="119638" y="176149"/>
                  </a:lnTo>
                  <a:lnTo>
                    <a:pt x="129472" y="238418"/>
                  </a:lnTo>
                  <a:lnTo>
                    <a:pt x="139795" y="295083"/>
                  </a:lnTo>
                  <a:lnTo>
                    <a:pt x="153764" y="350563"/>
                  </a:lnTo>
                  <a:lnTo>
                    <a:pt x="171294" y="3854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042943" y="2189927"/>
              <a:ext cx="31586" cy="115815"/>
            </a:xfrm>
            <a:custGeom>
              <a:avLst/>
              <a:gdLst/>
              <a:ahLst/>
              <a:cxnLst/>
              <a:rect l="0" t="0" r="0" b="0"/>
              <a:pathLst>
                <a:path w="31586" h="115815">
                  <a:moveTo>
                    <a:pt x="0" y="0"/>
                  </a:moveTo>
                  <a:lnTo>
                    <a:pt x="0" y="22357"/>
                  </a:lnTo>
                  <a:lnTo>
                    <a:pt x="23719" y="84342"/>
                  </a:lnTo>
                  <a:lnTo>
                    <a:pt x="31585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165996" y="2337326"/>
              <a:ext cx="173947" cy="263213"/>
            </a:xfrm>
            <a:custGeom>
              <a:avLst/>
              <a:gdLst/>
              <a:ahLst/>
              <a:cxnLst/>
              <a:rect l="0" t="0" r="0" b="0"/>
              <a:pathLst>
                <a:path w="173947" h="263213">
                  <a:moveTo>
                    <a:pt x="119102" y="0"/>
                  </a:moveTo>
                  <a:lnTo>
                    <a:pt x="76410" y="3120"/>
                  </a:lnTo>
                  <a:lnTo>
                    <a:pt x="56844" y="9575"/>
                  </a:lnTo>
                  <a:lnTo>
                    <a:pt x="17909" y="39403"/>
                  </a:lnTo>
                  <a:lnTo>
                    <a:pt x="2031" y="65487"/>
                  </a:lnTo>
                  <a:lnTo>
                    <a:pt x="0" y="85258"/>
                  </a:lnTo>
                  <a:lnTo>
                    <a:pt x="4167" y="104573"/>
                  </a:lnTo>
                  <a:lnTo>
                    <a:pt x="13817" y="120956"/>
                  </a:lnTo>
                  <a:lnTo>
                    <a:pt x="20836" y="125091"/>
                  </a:lnTo>
                  <a:lnTo>
                    <a:pt x="72973" y="126408"/>
                  </a:lnTo>
                  <a:lnTo>
                    <a:pt x="125545" y="128695"/>
                  </a:lnTo>
                  <a:lnTo>
                    <a:pt x="148872" y="137526"/>
                  </a:lnTo>
                  <a:lnTo>
                    <a:pt x="164698" y="152370"/>
                  </a:lnTo>
                  <a:lnTo>
                    <a:pt x="170557" y="161241"/>
                  </a:lnTo>
                  <a:lnTo>
                    <a:pt x="173946" y="180457"/>
                  </a:lnTo>
                  <a:lnTo>
                    <a:pt x="170383" y="200696"/>
                  </a:lnTo>
                  <a:lnTo>
                    <a:pt x="161001" y="221389"/>
                  </a:lnTo>
                  <a:lnTo>
                    <a:pt x="136976" y="247181"/>
                  </a:lnTo>
                  <a:lnTo>
                    <a:pt x="111448" y="256087"/>
                  </a:lnTo>
                  <a:lnTo>
                    <a:pt x="73551" y="261101"/>
                  </a:lnTo>
                  <a:lnTo>
                    <a:pt x="45403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6437824" y="2042528"/>
            <a:ext cx="1860176" cy="690976"/>
            <a:chOff x="6437824" y="2042528"/>
            <a:chExt cx="1860176" cy="690976"/>
          </a:xfrm>
        </p:grpSpPr>
        <p:sp>
          <p:nvSpPr>
            <p:cNvPr id="87" name="Freeform 86"/>
            <p:cNvSpPr/>
            <p:nvPr/>
          </p:nvSpPr>
          <p:spPr>
            <a:xfrm>
              <a:off x="6437824" y="2231396"/>
              <a:ext cx="174073" cy="308006"/>
            </a:xfrm>
            <a:custGeom>
              <a:avLst/>
              <a:gdLst/>
              <a:ahLst/>
              <a:cxnLst/>
              <a:rect l="0" t="0" r="0" b="0"/>
              <a:pathLst>
                <a:path w="174073" h="308006">
                  <a:moveTo>
                    <a:pt x="174072" y="95402"/>
                  </a:moveTo>
                  <a:lnTo>
                    <a:pt x="154944" y="42696"/>
                  </a:lnTo>
                  <a:lnTo>
                    <a:pt x="136299" y="19214"/>
                  </a:lnTo>
                  <a:lnTo>
                    <a:pt x="118680" y="4608"/>
                  </a:lnTo>
                  <a:lnTo>
                    <a:pt x="109068" y="948"/>
                  </a:lnTo>
                  <a:lnTo>
                    <a:pt x="89029" y="0"/>
                  </a:lnTo>
                  <a:lnTo>
                    <a:pt x="71544" y="6597"/>
                  </a:lnTo>
                  <a:lnTo>
                    <a:pt x="41256" y="29897"/>
                  </a:lnTo>
                  <a:lnTo>
                    <a:pt x="25405" y="55716"/>
                  </a:lnTo>
                  <a:lnTo>
                    <a:pt x="10738" y="97051"/>
                  </a:lnTo>
                  <a:lnTo>
                    <a:pt x="3508" y="149063"/>
                  </a:lnTo>
                  <a:lnTo>
                    <a:pt x="0" y="175403"/>
                  </a:lnTo>
                  <a:lnTo>
                    <a:pt x="7280" y="227148"/>
                  </a:lnTo>
                  <a:lnTo>
                    <a:pt x="19758" y="269748"/>
                  </a:lnTo>
                  <a:lnTo>
                    <a:pt x="25572" y="281823"/>
                  </a:lnTo>
                  <a:lnTo>
                    <a:pt x="41391" y="298358"/>
                  </a:lnTo>
                  <a:lnTo>
                    <a:pt x="50523" y="304406"/>
                  </a:lnTo>
                  <a:lnTo>
                    <a:pt x="70029" y="308005"/>
                  </a:lnTo>
                  <a:lnTo>
                    <a:pt x="111146" y="300784"/>
                  </a:lnTo>
                  <a:lnTo>
                    <a:pt x="174072" y="2638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690535" y="2042528"/>
              <a:ext cx="152989" cy="494840"/>
            </a:xfrm>
            <a:custGeom>
              <a:avLst/>
              <a:gdLst/>
              <a:ahLst/>
              <a:cxnLst/>
              <a:rect l="0" t="0" r="0" b="0"/>
              <a:pathLst>
                <a:path w="152989" h="494840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10149" y="91015"/>
                  </a:lnTo>
                  <a:lnTo>
                    <a:pt x="14350" y="149410"/>
                  </a:lnTo>
                  <a:lnTo>
                    <a:pt x="23004" y="210317"/>
                  </a:lnTo>
                  <a:lnTo>
                    <a:pt x="25567" y="266257"/>
                  </a:lnTo>
                  <a:lnTo>
                    <a:pt x="27496" y="323776"/>
                  </a:lnTo>
                  <a:lnTo>
                    <a:pt x="34917" y="379551"/>
                  </a:lnTo>
                  <a:lnTo>
                    <a:pt x="36729" y="440871"/>
                  </a:lnTo>
                  <a:lnTo>
                    <a:pt x="35917" y="492714"/>
                  </a:lnTo>
                  <a:lnTo>
                    <a:pt x="33997" y="493423"/>
                  </a:lnTo>
                  <a:lnTo>
                    <a:pt x="31546" y="490385"/>
                  </a:lnTo>
                  <a:lnTo>
                    <a:pt x="27292" y="430966"/>
                  </a:lnTo>
                  <a:lnTo>
                    <a:pt x="32363" y="380967"/>
                  </a:lnTo>
                  <a:lnTo>
                    <a:pt x="46928" y="353605"/>
                  </a:lnTo>
                  <a:lnTo>
                    <a:pt x="66061" y="330680"/>
                  </a:lnTo>
                  <a:lnTo>
                    <a:pt x="73980" y="326908"/>
                  </a:lnTo>
                  <a:lnTo>
                    <a:pt x="92137" y="325837"/>
                  </a:lnTo>
                  <a:lnTo>
                    <a:pt x="99552" y="329528"/>
                  </a:lnTo>
                  <a:lnTo>
                    <a:pt x="129473" y="370298"/>
                  </a:lnTo>
                  <a:lnTo>
                    <a:pt x="144201" y="400616"/>
                  </a:lnTo>
                  <a:lnTo>
                    <a:pt x="151252" y="455604"/>
                  </a:lnTo>
                  <a:lnTo>
                    <a:pt x="152988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927751" y="2368911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10529" y="0"/>
                  </a:moveTo>
                  <a:lnTo>
                    <a:pt x="3293" y="27557"/>
                  </a:lnTo>
                  <a:lnTo>
                    <a:pt x="650" y="83779"/>
                  </a:lnTo>
                  <a:lnTo>
                    <a:pt x="193" y="123090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938280" y="217939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059032" y="2116227"/>
              <a:ext cx="16119" cy="431670"/>
            </a:xfrm>
            <a:custGeom>
              <a:avLst/>
              <a:gdLst/>
              <a:ahLst/>
              <a:cxnLst/>
              <a:rect l="0" t="0" r="0" b="0"/>
              <a:pathLst>
                <a:path w="16119" h="431670">
                  <a:moveTo>
                    <a:pt x="5590" y="0"/>
                  </a:moveTo>
                  <a:lnTo>
                    <a:pt x="0" y="16768"/>
                  </a:lnTo>
                  <a:lnTo>
                    <a:pt x="3273" y="70686"/>
                  </a:lnTo>
                  <a:lnTo>
                    <a:pt x="4903" y="121680"/>
                  </a:lnTo>
                  <a:lnTo>
                    <a:pt x="6556" y="179553"/>
                  </a:lnTo>
                  <a:lnTo>
                    <a:pt x="12765" y="235435"/>
                  </a:lnTo>
                  <a:lnTo>
                    <a:pt x="15125" y="294757"/>
                  </a:lnTo>
                  <a:lnTo>
                    <a:pt x="15824" y="348728"/>
                  </a:lnTo>
                  <a:lnTo>
                    <a:pt x="16060" y="403241"/>
                  </a:lnTo>
                  <a:lnTo>
                    <a:pt x="16118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140201" y="2166281"/>
              <a:ext cx="177106" cy="468750"/>
            </a:xfrm>
            <a:custGeom>
              <a:avLst/>
              <a:gdLst/>
              <a:ahLst/>
              <a:cxnLst/>
              <a:rect l="0" t="0" r="0" b="0"/>
              <a:pathLst>
                <a:path w="177106" h="468750">
                  <a:moveTo>
                    <a:pt x="134991" y="328972"/>
                  </a:moveTo>
                  <a:lnTo>
                    <a:pt x="131871" y="286281"/>
                  </a:lnTo>
                  <a:lnTo>
                    <a:pt x="125415" y="266715"/>
                  </a:lnTo>
                  <a:lnTo>
                    <a:pt x="114747" y="250219"/>
                  </a:lnTo>
                  <a:lnTo>
                    <a:pt x="106287" y="244885"/>
                  </a:lnTo>
                  <a:lnTo>
                    <a:pt x="84409" y="238958"/>
                  </a:lnTo>
                  <a:lnTo>
                    <a:pt x="74364" y="239717"/>
                  </a:lnTo>
                  <a:lnTo>
                    <a:pt x="56962" y="246799"/>
                  </a:lnTo>
                  <a:lnTo>
                    <a:pt x="34012" y="263941"/>
                  </a:lnTo>
                  <a:lnTo>
                    <a:pt x="12394" y="289427"/>
                  </a:lnTo>
                  <a:lnTo>
                    <a:pt x="4464" y="312177"/>
                  </a:lnTo>
                  <a:lnTo>
                    <a:pt x="0" y="357531"/>
                  </a:lnTo>
                  <a:lnTo>
                    <a:pt x="4080" y="418972"/>
                  </a:lnTo>
                  <a:lnTo>
                    <a:pt x="12857" y="439552"/>
                  </a:lnTo>
                  <a:lnTo>
                    <a:pt x="18473" y="448315"/>
                  </a:lnTo>
                  <a:lnTo>
                    <a:pt x="34072" y="461173"/>
                  </a:lnTo>
                  <a:lnTo>
                    <a:pt x="43145" y="466239"/>
                  </a:lnTo>
                  <a:lnTo>
                    <a:pt x="62585" y="468749"/>
                  </a:lnTo>
                  <a:lnTo>
                    <a:pt x="72682" y="467780"/>
                  </a:lnTo>
                  <a:lnTo>
                    <a:pt x="90140" y="457345"/>
                  </a:lnTo>
                  <a:lnTo>
                    <a:pt x="120412" y="422050"/>
                  </a:lnTo>
                  <a:lnTo>
                    <a:pt x="140516" y="364473"/>
                  </a:lnTo>
                  <a:lnTo>
                    <a:pt x="155753" y="303013"/>
                  </a:lnTo>
                  <a:lnTo>
                    <a:pt x="164438" y="250795"/>
                  </a:lnTo>
                  <a:lnTo>
                    <a:pt x="165942" y="198184"/>
                  </a:lnTo>
                  <a:lnTo>
                    <a:pt x="160799" y="138142"/>
                  </a:lnTo>
                  <a:lnTo>
                    <a:pt x="157455" y="81487"/>
                  </a:lnTo>
                  <a:lnTo>
                    <a:pt x="147920" y="26753"/>
                  </a:lnTo>
                  <a:lnTo>
                    <a:pt x="141517" y="3970"/>
                  </a:lnTo>
                  <a:lnTo>
                    <a:pt x="138171" y="0"/>
                  </a:lnTo>
                  <a:lnTo>
                    <a:pt x="134771" y="863"/>
                  </a:lnTo>
                  <a:lnTo>
                    <a:pt x="131335" y="4948"/>
                  </a:lnTo>
                  <a:lnTo>
                    <a:pt x="122247" y="60972"/>
                  </a:lnTo>
                  <a:lnTo>
                    <a:pt x="116397" y="112695"/>
                  </a:lnTo>
                  <a:lnTo>
                    <a:pt x="114663" y="169354"/>
                  </a:lnTo>
                  <a:lnTo>
                    <a:pt x="114150" y="226306"/>
                  </a:lnTo>
                  <a:lnTo>
                    <a:pt x="117117" y="284515"/>
                  </a:lnTo>
                  <a:lnTo>
                    <a:pt x="128601" y="345407"/>
                  </a:lnTo>
                  <a:lnTo>
                    <a:pt x="138686" y="380245"/>
                  </a:lnTo>
                  <a:lnTo>
                    <a:pt x="144473" y="387721"/>
                  </a:lnTo>
                  <a:lnTo>
                    <a:pt x="177105" y="4026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354933" y="2358383"/>
              <a:ext cx="88715" cy="254469"/>
            </a:xfrm>
            <a:custGeom>
              <a:avLst/>
              <a:gdLst/>
              <a:ahLst/>
              <a:cxnLst/>
              <a:rect l="0" t="0" r="0" b="0"/>
              <a:pathLst>
                <a:path w="88715" h="254469">
                  <a:moveTo>
                    <a:pt x="4486" y="115814"/>
                  </a:moveTo>
                  <a:lnTo>
                    <a:pt x="7606" y="164744"/>
                  </a:lnTo>
                  <a:lnTo>
                    <a:pt x="19140" y="218286"/>
                  </a:lnTo>
                  <a:lnTo>
                    <a:pt x="34825" y="251850"/>
                  </a:lnTo>
                  <a:lnTo>
                    <a:pt x="37580" y="254468"/>
                  </a:lnTo>
                  <a:lnTo>
                    <a:pt x="38247" y="251534"/>
                  </a:lnTo>
                  <a:lnTo>
                    <a:pt x="34699" y="235795"/>
                  </a:lnTo>
                  <a:lnTo>
                    <a:pt x="12480" y="174175"/>
                  </a:lnTo>
                  <a:lnTo>
                    <a:pt x="0" y="119066"/>
                  </a:lnTo>
                  <a:lnTo>
                    <a:pt x="1712" y="91133"/>
                  </a:lnTo>
                  <a:lnTo>
                    <a:pt x="14842" y="54688"/>
                  </a:lnTo>
                  <a:lnTo>
                    <a:pt x="33265" y="35614"/>
                  </a:lnTo>
                  <a:lnTo>
                    <a:pt x="887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506819" y="2406952"/>
              <a:ext cx="168456" cy="225289"/>
            </a:xfrm>
            <a:custGeom>
              <a:avLst/>
              <a:gdLst/>
              <a:ahLst/>
              <a:cxnLst/>
              <a:rect l="0" t="0" r="0" b="0"/>
              <a:pathLst>
                <a:path w="168456" h="225289">
                  <a:moveTo>
                    <a:pt x="0" y="98830"/>
                  </a:moveTo>
                  <a:lnTo>
                    <a:pt x="27555" y="106066"/>
                  </a:lnTo>
                  <a:lnTo>
                    <a:pt x="68345" y="106043"/>
                  </a:lnTo>
                  <a:lnTo>
                    <a:pt x="114755" y="86260"/>
                  </a:lnTo>
                  <a:lnTo>
                    <a:pt x="125636" y="79922"/>
                  </a:lnTo>
                  <a:lnTo>
                    <a:pt x="132890" y="71017"/>
                  </a:lnTo>
                  <a:lnTo>
                    <a:pt x="140950" y="48644"/>
                  </a:lnTo>
                  <a:lnTo>
                    <a:pt x="138293" y="26222"/>
                  </a:lnTo>
                  <a:lnTo>
                    <a:pt x="134309" y="15330"/>
                  </a:lnTo>
                  <a:lnTo>
                    <a:pt x="126974" y="8068"/>
                  </a:lnTo>
                  <a:lnTo>
                    <a:pt x="106345" y="0"/>
                  </a:lnTo>
                  <a:lnTo>
                    <a:pt x="84699" y="2653"/>
                  </a:lnTo>
                  <a:lnTo>
                    <a:pt x="55901" y="17301"/>
                  </a:lnTo>
                  <a:lnTo>
                    <a:pt x="41222" y="31009"/>
                  </a:lnTo>
                  <a:lnTo>
                    <a:pt x="26382" y="59628"/>
                  </a:lnTo>
                  <a:lnTo>
                    <a:pt x="16915" y="97223"/>
                  </a:lnTo>
                  <a:lnTo>
                    <a:pt x="23012" y="148729"/>
                  </a:lnTo>
                  <a:lnTo>
                    <a:pt x="35481" y="193045"/>
                  </a:lnTo>
                  <a:lnTo>
                    <a:pt x="48524" y="211283"/>
                  </a:lnTo>
                  <a:lnTo>
                    <a:pt x="56916" y="219422"/>
                  </a:lnTo>
                  <a:lnTo>
                    <a:pt x="68359" y="223679"/>
                  </a:lnTo>
                  <a:lnTo>
                    <a:pt x="96672" y="225288"/>
                  </a:lnTo>
                  <a:lnTo>
                    <a:pt x="150553" y="208521"/>
                  </a:lnTo>
                  <a:lnTo>
                    <a:pt x="168455" y="204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718214" y="2418546"/>
              <a:ext cx="209745" cy="233702"/>
            </a:xfrm>
            <a:custGeom>
              <a:avLst/>
              <a:gdLst/>
              <a:ahLst/>
              <a:cxnLst/>
              <a:rect l="0" t="0" r="0" b="0"/>
              <a:pathLst>
                <a:path w="209745" h="233702">
                  <a:moveTo>
                    <a:pt x="9703" y="66179"/>
                  </a:moveTo>
                  <a:lnTo>
                    <a:pt x="9703" y="123443"/>
                  </a:lnTo>
                  <a:lnTo>
                    <a:pt x="15293" y="184335"/>
                  </a:lnTo>
                  <a:lnTo>
                    <a:pt x="18768" y="227270"/>
                  </a:lnTo>
                  <a:lnTo>
                    <a:pt x="18086" y="233235"/>
                  </a:lnTo>
                  <a:lnTo>
                    <a:pt x="16461" y="233701"/>
                  </a:lnTo>
                  <a:lnTo>
                    <a:pt x="11537" y="224861"/>
                  </a:lnTo>
                  <a:lnTo>
                    <a:pt x="3358" y="197814"/>
                  </a:lnTo>
                  <a:lnTo>
                    <a:pt x="0" y="140577"/>
                  </a:lnTo>
                  <a:lnTo>
                    <a:pt x="1881" y="112113"/>
                  </a:lnTo>
                  <a:lnTo>
                    <a:pt x="19033" y="58832"/>
                  </a:lnTo>
                  <a:lnTo>
                    <a:pt x="29058" y="37177"/>
                  </a:lnTo>
                  <a:lnTo>
                    <a:pt x="45211" y="19754"/>
                  </a:lnTo>
                  <a:lnTo>
                    <a:pt x="74036" y="2381"/>
                  </a:lnTo>
                  <a:lnTo>
                    <a:pt x="94447" y="0"/>
                  </a:lnTo>
                  <a:lnTo>
                    <a:pt x="114048" y="4011"/>
                  </a:lnTo>
                  <a:lnTo>
                    <a:pt x="130558" y="13592"/>
                  </a:lnTo>
                  <a:lnTo>
                    <a:pt x="153007" y="37730"/>
                  </a:lnTo>
                  <a:lnTo>
                    <a:pt x="180383" y="85732"/>
                  </a:lnTo>
                  <a:lnTo>
                    <a:pt x="202094" y="148592"/>
                  </a:lnTo>
                  <a:lnTo>
                    <a:pt x="209744" y="1925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917430" y="2305741"/>
              <a:ext cx="77056" cy="136871"/>
            </a:xfrm>
            <a:custGeom>
              <a:avLst/>
              <a:gdLst/>
              <a:ahLst/>
              <a:cxnLst/>
              <a:rect l="0" t="0" r="0" b="0"/>
              <a:pathLst>
                <a:path w="77056" h="136871">
                  <a:moveTo>
                    <a:pt x="0" y="0"/>
                  </a:moveTo>
                  <a:lnTo>
                    <a:pt x="24047" y="9575"/>
                  </a:lnTo>
                  <a:lnTo>
                    <a:pt x="59593" y="39403"/>
                  </a:lnTo>
                  <a:lnTo>
                    <a:pt x="75109" y="65487"/>
                  </a:lnTo>
                  <a:lnTo>
                    <a:pt x="77055" y="85257"/>
                  </a:lnTo>
                  <a:lnTo>
                    <a:pt x="71574" y="112998"/>
                  </a:lnTo>
                  <a:lnTo>
                    <a:pt x="63171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106943" y="2444806"/>
              <a:ext cx="191057" cy="288698"/>
            </a:xfrm>
            <a:custGeom>
              <a:avLst/>
              <a:gdLst/>
              <a:ahLst/>
              <a:cxnLst/>
              <a:rect l="0" t="0" r="0" b="0"/>
              <a:pathLst>
                <a:path w="191057" h="288698">
                  <a:moveTo>
                    <a:pt x="136870" y="8333"/>
                  </a:moveTo>
                  <a:lnTo>
                    <a:pt x="99393" y="0"/>
                  </a:lnTo>
                  <a:lnTo>
                    <a:pt x="61425" y="1575"/>
                  </a:lnTo>
                  <a:lnTo>
                    <a:pt x="36659" y="7669"/>
                  </a:lnTo>
                  <a:lnTo>
                    <a:pt x="17852" y="18177"/>
                  </a:lnTo>
                  <a:lnTo>
                    <a:pt x="11901" y="26594"/>
                  </a:lnTo>
                  <a:lnTo>
                    <a:pt x="5289" y="48425"/>
                  </a:lnTo>
                  <a:lnTo>
                    <a:pt x="7036" y="57288"/>
                  </a:lnTo>
                  <a:lnTo>
                    <a:pt x="11709" y="64367"/>
                  </a:lnTo>
                  <a:lnTo>
                    <a:pt x="27431" y="75351"/>
                  </a:lnTo>
                  <a:lnTo>
                    <a:pt x="83450" y="95653"/>
                  </a:lnTo>
                  <a:lnTo>
                    <a:pt x="136768" y="121897"/>
                  </a:lnTo>
                  <a:lnTo>
                    <a:pt x="147331" y="126156"/>
                  </a:lnTo>
                  <a:lnTo>
                    <a:pt x="162186" y="140248"/>
                  </a:lnTo>
                  <a:lnTo>
                    <a:pt x="186844" y="177890"/>
                  </a:lnTo>
                  <a:lnTo>
                    <a:pt x="191056" y="198336"/>
                  </a:lnTo>
                  <a:lnTo>
                    <a:pt x="187859" y="219121"/>
                  </a:lnTo>
                  <a:lnTo>
                    <a:pt x="178640" y="240057"/>
                  </a:lnTo>
                  <a:lnTo>
                    <a:pt x="163624" y="254821"/>
                  </a:lnTo>
                  <a:lnTo>
                    <a:pt x="114007" y="283815"/>
                  </a:lnTo>
                  <a:lnTo>
                    <a:pt x="88884" y="288697"/>
                  </a:lnTo>
                  <a:lnTo>
                    <a:pt x="30902" y="284596"/>
                  </a:lnTo>
                  <a:lnTo>
                    <a:pt x="0" y="2820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379025" y="3640855"/>
            <a:ext cx="1063380" cy="633716"/>
            <a:chOff x="379025" y="3640855"/>
            <a:chExt cx="1063380" cy="633716"/>
          </a:xfrm>
        </p:grpSpPr>
        <p:sp>
          <p:nvSpPr>
            <p:cNvPr id="99" name="Freeform 98"/>
            <p:cNvSpPr/>
            <p:nvPr/>
          </p:nvSpPr>
          <p:spPr>
            <a:xfrm>
              <a:off x="452725" y="3748145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15468" y="16767"/>
                  </a:lnTo>
                  <a:lnTo>
                    <a:pt x="19512" y="75445"/>
                  </a:lnTo>
                  <a:lnTo>
                    <a:pt x="20752" y="135785"/>
                  </a:lnTo>
                  <a:lnTo>
                    <a:pt x="20967" y="192311"/>
                  </a:lnTo>
                  <a:lnTo>
                    <a:pt x="21030" y="253513"/>
                  </a:lnTo>
                  <a:lnTo>
                    <a:pt x="21049" y="310511"/>
                  </a:lnTo>
                  <a:lnTo>
                    <a:pt x="12650" y="372598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79025" y="3698204"/>
              <a:ext cx="231338" cy="207869"/>
            </a:xfrm>
            <a:custGeom>
              <a:avLst/>
              <a:gdLst/>
              <a:ahLst/>
              <a:cxnLst/>
              <a:rect l="0" t="0" r="0" b="0"/>
              <a:pathLst>
                <a:path w="231338" h="207869">
                  <a:moveTo>
                    <a:pt x="0" y="81526"/>
                  </a:moveTo>
                  <a:lnTo>
                    <a:pt x="9576" y="57480"/>
                  </a:lnTo>
                  <a:lnTo>
                    <a:pt x="27534" y="36057"/>
                  </a:lnTo>
                  <a:lnTo>
                    <a:pt x="54562" y="16061"/>
                  </a:lnTo>
                  <a:lnTo>
                    <a:pt x="74553" y="6417"/>
                  </a:lnTo>
                  <a:lnTo>
                    <a:pt x="116717" y="0"/>
                  </a:lnTo>
                  <a:lnTo>
                    <a:pt x="155076" y="3688"/>
                  </a:lnTo>
                  <a:lnTo>
                    <a:pt x="174598" y="12226"/>
                  </a:lnTo>
                  <a:lnTo>
                    <a:pt x="211783" y="36772"/>
                  </a:lnTo>
                  <a:lnTo>
                    <a:pt x="225927" y="56566"/>
                  </a:lnTo>
                  <a:lnTo>
                    <a:pt x="231337" y="68396"/>
                  </a:lnTo>
                  <a:lnTo>
                    <a:pt x="231108" y="94018"/>
                  </a:lnTo>
                  <a:lnTo>
                    <a:pt x="217825" y="131631"/>
                  </a:lnTo>
                  <a:lnTo>
                    <a:pt x="192376" y="170192"/>
                  </a:lnTo>
                  <a:lnTo>
                    <a:pt x="171774" y="193065"/>
                  </a:lnTo>
                  <a:lnTo>
                    <a:pt x="151604" y="201289"/>
                  </a:lnTo>
                  <a:lnTo>
                    <a:pt x="105285" y="2078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54962" y="3653388"/>
              <a:ext cx="175101" cy="285871"/>
            </a:xfrm>
            <a:custGeom>
              <a:avLst/>
              <a:gdLst/>
              <a:ahLst/>
              <a:cxnLst/>
              <a:rect l="0" t="0" r="0" b="0"/>
              <a:pathLst>
                <a:path w="175101" h="285871">
                  <a:moveTo>
                    <a:pt x="8333" y="42114"/>
                  </a:moveTo>
                  <a:lnTo>
                    <a:pt x="0" y="79592"/>
                  </a:lnTo>
                  <a:lnTo>
                    <a:pt x="1574" y="114440"/>
                  </a:lnTo>
                  <a:lnTo>
                    <a:pt x="8613" y="176681"/>
                  </a:lnTo>
                  <a:lnTo>
                    <a:pt x="19610" y="228745"/>
                  </a:lnTo>
                  <a:lnTo>
                    <a:pt x="27383" y="250234"/>
                  </a:lnTo>
                  <a:lnTo>
                    <a:pt x="38636" y="267583"/>
                  </a:lnTo>
                  <a:lnTo>
                    <a:pt x="54556" y="279973"/>
                  </a:lnTo>
                  <a:lnTo>
                    <a:pt x="63715" y="284915"/>
                  </a:lnTo>
                  <a:lnTo>
                    <a:pt x="72161" y="285870"/>
                  </a:lnTo>
                  <a:lnTo>
                    <a:pt x="87783" y="280692"/>
                  </a:lnTo>
                  <a:lnTo>
                    <a:pt x="109733" y="264622"/>
                  </a:lnTo>
                  <a:lnTo>
                    <a:pt x="143124" y="204180"/>
                  </a:lnTo>
                  <a:lnTo>
                    <a:pt x="160477" y="150340"/>
                  </a:lnTo>
                  <a:lnTo>
                    <a:pt x="168238" y="97764"/>
                  </a:lnTo>
                  <a:lnTo>
                    <a:pt x="175100" y="47648"/>
                  </a:lnTo>
                  <a:lnTo>
                    <a:pt x="16626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20918" y="3664006"/>
              <a:ext cx="114137" cy="459654"/>
            </a:xfrm>
            <a:custGeom>
              <a:avLst/>
              <a:gdLst/>
              <a:ahLst/>
              <a:cxnLst/>
              <a:rect l="0" t="0" r="0" b="0"/>
              <a:pathLst>
                <a:path w="114137" h="459654">
                  <a:moveTo>
                    <a:pt x="5589" y="84139"/>
                  </a:moveTo>
                  <a:lnTo>
                    <a:pt x="0" y="100906"/>
                  </a:lnTo>
                  <a:lnTo>
                    <a:pt x="376" y="118497"/>
                  </a:lnTo>
                  <a:lnTo>
                    <a:pt x="6073" y="178307"/>
                  </a:lnTo>
                  <a:lnTo>
                    <a:pt x="13791" y="226424"/>
                  </a:lnTo>
                  <a:lnTo>
                    <a:pt x="22318" y="277726"/>
                  </a:lnTo>
                  <a:lnTo>
                    <a:pt x="28911" y="341223"/>
                  </a:lnTo>
                  <a:lnTo>
                    <a:pt x="41132" y="399433"/>
                  </a:lnTo>
                  <a:lnTo>
                    <a:pt x="45235" y="457898"/>
                  </a:lnTo>
                  <a:lnTo>
                    <a:pt x="43718" y="459653"/>
                  </a:lnTo>
                  <a:lnTo>
                    <a:pt x="41537" y="457314"/>
                  </a:lnTo>
                  <a:lnTo>
                    <a:pt x="34630" y="402227"/>
                  </a:lnTo>
                  <a:lnTo>
                    <a:pt x="22634" y="341553"/>
                  </a:lnTo>
                  <a:lnTo>
                    <a:pt x="18049" y="282462"/>
                  </a:lnTo>
                  <a:lnTo>
                    <a:pt x="9264" y="220150"/>
                  </a:lnTo>
                  <a:lnTo>
                    <a:pt x="6678" y="159273"/>
                  </a:lnTo>
                  <a:lnTo>
                    <a:pt x="4742" y="104321"/>
                  </a:lnTo>
                  <a:lnTo>
                    <a:pt x="439" y="46358"/>
                  </a:lnTo>
                  <a:lnTo>
                    <a:pt x="5640" y="24063"/>
                  </a:lnTo>
                  <a:lnTo>
                    <a:pt x="15750" y="6356"/>
                  </a:lnTo>
                  <a:lnTo>
                    <a:pt x="24062" y="1868"/>
                  </a:lnTo>
                  <a:lnTo>
                    <a:pt x="45775" y="0"/>
                  </a:lnTo>
                  <a:lnTo>
                    <a:pt x="64784" y="6190"/>
                  </a:lnTo>
                  <a:lnTo>
                    <a:pt x="96051" y="29227"/>
                  </a:lnTo>
                  <a:lnTo>
                    <a:pt x="112071" y="55000"/>
                  </a:lnTo>
                  <a:lnTo>
                    <a:pt x="114136" y="74698"/>
                  </a:lnTo>
                  <a:lnTo>
                    <a:pt x="105929" y="115939"/>
                  </a:lnTo>
                  <a:lnTo>
                    <a:pt x="90822" y="147373"/>
                  </a:lnTo>
                  <a:lnTo>
                    <a:pt x="33438" y="203970"/>
                  </a:lnTo>
                  <a:lnTo>
                    <a:pt x="26646" y="2104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105492" y="3640855"/>
              <a:ext cx="131780" cy="465851"/>
            </a:xfrm>
            <a:custGeom>
              <a:avLst/>
              <a:gdLst/>
              <a:ahLst/>
              <a:cxnLst/>
              <a:rect l="0" t="0" r="0" b="0"/>
              <a:pathLst>
                <a:path w="131780" h="465851">
                  <a:moveTo>
                    <a:pt x="0" y="223103"/>
                  </a:moveTo>
                  <a:lnTo>
                    <a:pt x="14654" y="281720"/>
                  </a:lnTo>
                  <a:lnTo>
                    <a:pt x="28197" y="344299"/>
                  </a:lnTo>
                  <a:lnTo>
                    <a:pt x="37470" y="394454"/>
                  </a:lnTo>
                  <a:lnTo>
                    <a:pt x="44316" y="450796"/>
                  </a:lnTo>
                  <a:lnTo>
                    <a:pt x="47091" y="462636"/>
                  </a:lnTo>
                  <a:lnTo>
                    <a:pt x="46602" y="465850"/>
                  </a:lnTo>
                  <a:lnTo>
                    <a:pt x="43936" y="463313"/>
                  </a:lnTo>
                  <a:lnTo>
                    <a:pt x="39819" y="456943"/>
                  </a:lnTo>
                  <a:lnTo>
                    <a:pt x="32042" y="403521"/>
                  </a:lnTo>
                  <a:lnTo>
                    <a:pt x="23662" y="346750"/>
                  </a:lnTo>
                  <a:lnTo>
                    <a:pt x="13770" y="285476"/>
                  </a:lnTo>
                  <a:lnTo>
                    <a:pt x="4600" y="222867"/>
                  </a:lnTo>
                  <a:lnTo>
                    <a:pt x="1363" y="159862"/>
                  </a:lnTo>
                  <a:lnTo>
                    <a:pt x="1573" y="99080"/>
                  </a:lnTo>
                  <a:lnTo>
                    <a:pt x="11532" y="38554"/>
                  </a:lnTo>
                  <a:lnTo>
                    <a:pt x="14707" y="26371"/>
                  </a:lnTo>
                  <a:lnTo>
                    <a:pt x="20333" y="17079"/>
                  </a:lnTo>
                  <a:lnTo>
                    <a:pt x="35943" y="3635"/>
                  </a:lnTo>
                  <a:lnTo>
                    <a:pt x="57699" y="0"/>
                  </a:lnTo>
                  <a:lnTo>
                    <a:pt x="80626" y="3453"/>
                  </a:lnTo>
                  <a:lnTo>
                    <a:pt x="98615" y="12787"/>
                  </a:lnTo>
                  <a:lnTo>
                    <a:pt x="121896" y="36785"/>
                  </a:lnTo>
                  <a:lnTo>
                    <a:pt x="130215" y="62306"/>
                  </a:lnTo>
                  <a:lnTo>
                    <a:pt x="131779" y="109559"/>
                  </a:lnTo>
                  <a:lnTo>
                    <a:pt x="121826" y="166749"/>
                  </a:lnTo>
                  <a:lnTo>
                    <a:pt x="106416" y="195357"/>
                  </a:lnTo>
                  <a:lnTo>
                    <a:pt x="73013" y="224815"/>
                  </a:lnTo>
                  <a:lnTo>
                    <a:pt x="42114" y="2441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284476" y="3727088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0" y="0"/>
                  </a:moveTo>
                  <a:lnTo>
                    <a:pt x="14573" y="42691"/>
                  </a:lnTo>
                  <a:lnTo>
                    <a:pt x="39404" y="78752"/>
                  </a:lnTo>
                  <a:lnTo>
                    <a:pt x="7370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231834" y="3674445"/>
              <a:ext cx="210571" cy="600126"/>
            </a:xfrm>
            <a:custGeom>
              <a:avLst/>
              <a:gdLst/>
              <a:ahLst/>
              <a:cxnLst/>
              <a:rect l="0" t="0" r="0" b="0"/>
              <a:pathLst>
                <a:path w="210571" h="600126">
                  <a:moveTo>
                    <a:pt x="210570" y="0"/>
                  </a:moveTo>
                  <a:lnTo>
                    <a:pt x="190326" y="55141"/>
                  </a:lnTo>
                  <a:lnTo>
                    <a:pt x="160692" y="109543"/>
                  </a:lnTo>
                  <a:lnTo>
                    <a:pt x="133508" y="168800"/>
                  </a:lnTo>
                  <a:lnTo>
                    <a:pt x="116536" y="221860"/>
                  </a:lnTo>
                  <a:lnTo>
                    <a:pt x="91125" y="284153"/>
                  </a:lnTo>
                  <a:lnTo>
                    <a:pt x="74368" y="337582"/>
                  </a:lnTo>
                  <a:lnTo>
                    <a:pt x="59793" y="393197"/>
                  </a:lnTo>
                  <a:lnTo>
                    <a:pt x="45649" y="448073"/>
                  </a:lnTo>
                  <a:lnTo>
                    <a:pt x="28079" y="504756"/>
                  </a:lnTo>
                  <a:lnTo>
                    <a:pt x="10529" y="561049"/>
                  </a:lnTo>
                  <a:lnTo>
                    <a:pt x="0" y="6001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3327005" y="3463875"/>
            <a:ext cx="1592377" cy="705411"/>
            <a:chOff x="3327005" y="3463875"/>
            <a:chExt cx="1592377" cy="705411"/>
          </a:xfrm>
        </p:grpSpPr>
        <p:sp>
          <p:nvSpPr>
            <p:cNvPr id="107" name="Freeform 106"/>
            <p:cNvSpPr/>
            <p:nvPr/>
          </p:nvSpPr>
          <p:spPr>
            <a:xfrm>
              <a:off x="3327005" y="3576644"/>
              <a:ext cx="185453" cy="578787"/>
            </a:xfrm>
            <a:custGeom>
              <a:avLst/>
              <a:gdLst/>
              <a:ahLst/>
              <a:cxnLst/>
              <a:rect l="0" t="0" r="0" b="0"/>
              <a:pathLst>
                <a:path w="185453" h="578787">
                  <a:moveTo>
                    <a:pt x="0" y="45159"/>
                  </a:moveTo>
                  <a:lnTo>
                    <a:pt x="14654" y="100300"/>
                  </a:lnTo>
                  <a:lnTo>
                    <a:pt x="24749" y="148714"/>
                  </a:lnTo>
                  <a:lnTo>
                    <a:pt x="29560" y="200104"/>
                  </a:lnTo>
                  <a:lnTo>
                    <a:pt x="36574" y="257964"/>
                  </a:lnTo>
                  <a:lnTo>
                    <a:pt x="40472" y="319562"/>
                  </a:lnTo>
                  <a:lnTo>
                    <a:pt x="41384" y="364428"/>
                  </a:lnTo>
                  <a:lnTo>
                    <a:pt x="45017" y="423247"/>
                  </a:lnTo>
                  <a:lnTo>
                    <a:pt x="51136" y="480151"/>
                  </a:lnTo>
                  <a:lnTo>
                    <a:pt x="52196" y="527985"/>
                  </a:lnTo>
                  <a:lnTo>
                    <a:pt x="52554" y="578786"/>
                  </a:lnTo>
                  <a:lnTo>
                    <a:pt x="51446" y="564879"/>
                  </a:lnTo>
                  <a:lnTo>
                    <a:pt x="43574" y="506880"/>
                  </a:lnTo>
                  <a:lnTo>
                    <a:pt x="36957" y="452196"/>
                  </a:lnTo>
                  <a:lnTo>
                    <a:pt x="31477" y="388817"/>
                  </a:lnTo>
                  <a:lnTo>
                    <a:pt x="23461" y="335050"/>
                  </a:lnTo>
                  <a:lnTo>
                    <a:pt x="18650" y="285860"/>
                  </a:lnTo>
                  <a:lnTo>
                    <a:pt x="12133" y="222426"/>
                  </a:lnTo>
                  <a:lnTo>
                    <a:pt x="11004" y="173461"/>
                  </a:lnTo>
                  <a:lnTo>
                    <a:pt x="10669" y="121909"/>
                  </a:lnTo>
                  <a:lnTo>
                    <a:pt x="18962" y="68898"/>
                  </a:lnTo>
                  <a:lnTo>
                    <a:pt x="29665" y="36595"/>
                  </a:lnTo>
                  <a:lnTo>
                    <a:pt x="40870" y="19516"/>
                  </a:lnTo>
                  <a:lnTo>
                    <a:pt x="56769" y="7246"/>
                  </a:lnTo>
                  <a:lnTo>
                    <a:pt x="65922" y="2336"/>
                  </a:lnTo>
                  <a:lnTo>
                    <a:pt x="85451" y="0"/>
                  </a:lnTo>
                  <a:lnTo>
                    <a:pt x="105828" y="4031"/>
                  </a:lnTo>
                  <a:lnTo>
                    <a:pt x="135861" y="19455"/>
                  </a:lnTo>
                  <a:lnTo>
                    <a:pt x="160098" y="40012"/>
                  </a:lnTo>
                  <a:lnTo>
                    <a:pt x="174880" y="58079"/>
                  </a:lnTo>
                  <a:lnTo>
                    <a:pt x="183009" y="80927"/>
                  </a:lnTo>
                  <a:lnTo>
                    <a:pt x="185452" y="107849"/>
                  </a:lnTo>
                  <a:lnTo>
                    <a:pt x="179081" y="153551"/>
                  </a:lnTo>
                  <a:lnTo>
                    <a:pt x="168888" y="178731"/>
                  </a:lnTo>
                  <a:lnTo>
                    <a:pt x="144407" y="207048"/>
                  </a:lnTo>
                  <a:lnTo>
                    <a:pt x="84228" y="2452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625958" y="3611274"/>
              <a:ext cx="174830" cy="216112"/>
            </a:xfrm>
            <a:custGeom>
              <a:avLst/>
              <a:gdLst/>
              <a:ahLst/>
              <a:cxnLst/>
              <a:rect l="0" t="0" r="0" b="0"/>
              <a:pathLst>
                <a:path w="174830" h="216112">
                  <a:moveTo>
                    <a:pt x="27430" y="0"/>
                  </a:moveTo>
                  <a:lnTo>
                    <a:pt x="11789" y="26386"/>
                  </a:lnTo>
                  <a:lnTo>
                    <a:pt x="1089" y="63450"/>
                  </a:lnTo>
                  <a:lnTo>
                    <a:pt x="0" y="124664"/>
                  </a:lnTo>
                  <a:lnTo>
                    <a:pt x="5880" y="152503"/>
                  </a:lnTo>
                  <a:lnTo>
                    <a:pt x="22345" y="186736"/>
                  </a:lnTo>
                  <a:lnTo>
                    <a:pt x="35309" y="204267"/>
                  </a:lnTo>
                  <a:lnTo>
                    <a:pt x="55108" y="213618"/>
                  </a:lnTo>
                  <a:lnTo>
                    <a:pt x="66939" y="216111"/>
                  </a:lnTo>
                  <a:lnTo>
                    <a:pt x="77166" y="215434"/>
                  </a:lnTo>
                  <a:lnTo>
                    <a:pt x="94769" y="208442"/>
                  </a:lnTo>
                  <a:lnTo>
                    <a:pt x="117832" y="191352"/>
                  </a:lnTo>
                  <a:lnTo>
                    <a:pt x="145416" y="156211"/>
                  </a:lnTo>
                  <a:lnTo>
                    <a:pt x="167172" y="105059"/>
                  </a:lnTo>
                  <a:lnTo>
                    <a:pt x="173821" y="47399"/>
                  </a:lnTo>
                  <a:lnTo>
                    <a:pt x="17482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896844" y="3602198"/>
              <a:ext cx="128342" cy="483555"/>
            </a:xfrm>
            <a:custGeom>
              <a:avLst/>
              <a:gdLst/>
              <a:ahLst/>
              <a:cxnLst/>
              <a:rect l="0" t="0" r="0" b="0"/>
              <a:pathLst>
                <a:path w="128342" h="483555">
                  <a:moveTo>
                    <a:pt x="9228" y="188061"/>
                  </a:moveTo>
                  <a:lnTo>
                    <a:pt x="20681" y="236992"/>
                  </a:lnTo>
                  <a:lnTo>
                    <a:pt x="27440" y="287956"/>
                  </a:lnTo>
                  <a:lnTo>
                    <a:pt x="35312" y="351293"/>
                  </a:lnTo>
                  <a:lnTo>
                    <a:pt x="46962" y="413240"/>
                  </a:lnTo>
                  <a:lnTo>
                    <a:pt x="53597" y="468631"/>
                  </a:lnTo>
                  <a:lnTo>
                    <a:pt x="57023" y="483554"/>
                  </a:lnTo>
                  <a:lnTo>
                    <a:pt x="43589" y="421130"/>
                  </a:lnTo>
                  <a:lnTo>
                    <a:pt x="33577" y="367863"/>
                  </a:lnTo>
                  <a:lnTo>
                    <a:pt x="22833" y="313524"/>
                  </a:lnTo>
                  <a:lnTo>
                    <a:pt x="11756" y="250163"/>
                  </a:lnTo>
                  <a:lnTo>
                    <a:pt x="3088" y="203212"/>
                  </a:lnTo>
                  <a:lnTo>
                    <a:pt x="0" y="152256"/>
                  </a:lnTo>
                  <a:lnTo>
                    <a:pt x="2076" y="88875"/>
                  </a:lnTo>
                  <a:lnTo>
                    <a:pt x="13405" y="30688"/>
                  </a:lnTo>
                  <a:lnTo>
                    <a:pt x="19032" y="18805"/>
                  </a:lnTo>
                  <a:lnTo>
                    <a:pt x="34642" y="2481"/>
                  </a:lnTo>
                  <a:lnTo>
                    <a:pt x="43718" y="0"/>
                  </a:lnTo>
                  <a:lnTo>
                    <a:pt x="63161" y="3483"/>
                  </a:lnTo>
                  <a:lnTo>
                    <a:pt x="80382" y="15949"/>
                  </a:lnTo>
                  <a:lnTo>
                    <a:pt x="110501" y="52548"/>
                  </a:lnTo>
                  <a:lnTo>
                    <a:pt x="126323" y="88767"/>
                  </a:lnTo>
                  <a:lnTo>
                    <a:pt x="128341" y="112345"/>
                  </a:lnTo>
                  <a:lnTo>
                    <a:pt x="124168" y="134522"/>
                  </a:lnTo>
                  <a:lnTo>
                    <a:pt x="108665" y="165568"/>
                  </a:lnTo>
                  <a:lnTo>
                    <a:pt x="72399" y="209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106689" y="3591795"/>
              <a:ext cx="128001" cy="532641"/>
            </a:xfrm>
            <a:custGeom>
              <a:avLst/>
              <a:gdLst/>
              <a:ahLst/>
              <a:cxnLst/>
              <a:rect l="0" t="0" r="0" b="0"/>
              <a:pathLst>
                <a:path w="128001" h="532641">
                  <a:moveTo>
                    <a:pt x="31010" y="230049"/>
                  </a:moveTo>
                  <a:lnTo>
                    <a:pt x="40075" y="288666"/>
                  </a:lnTo>
                  <a:lnTo>
                    <a:pt x="49655" y="351246"/>
                  </a:lnTo>
                  <a:lnTo>
                    <a:pt x="59411" y="402570"/>
                  </a:lnTo>
                  <a:lnTo>
                    <a:pt x="68541" y="453652"/>
                  </a:lnTo>
                  <a:lnTo>
                    <a:pt x="72219" y="513427"/>
                  </a:lnTo>
                  <a:lnTo>
                    <a:pt x="71552" y="532640"/>
                  </a:lnTo>
                  <a:lnTo>
                    <a:pt x="69736" y="531212"/>
                  </a:lnTo>
                  <a:lnTo>
                    <a:pt x="55130" y="473346"/>
                  </a:lnTo>
                  <a:lnTo>
                    <a:pt x="44916" y="420290"/>
                  </a:lnTo>
                  <a:lnTo>
                    <a:pt x="34104" y="366024"/>
                  </a:lnTo>
                  <a:lnTo>
                    <a:pt x="24182" y="303847"/>
                  </a:lnTo>
                  <a:lnTo>
                    <a:pt x="15380" y="242208"/>
                  </a:lnTo>
                  <a:lnTo>
                    <a:pt x="5972" y="192708"/>
                  </a:lnTo>
                  <a:lnTo>
                    <a:pt x="1364" y="133587"/>
                  </a:lnTo>
                  <a:lnTo>
                    <a:pt x="0" y="82795"/>
                  </a:lnTo>
                  <a:lnTo>
                    <a:pt x="5184" y="43698"/>
                  </a:lnTo>
                  <a:lnTo>
                    <a:pt x="19719" y="9888"/>
                  </a:lnTo>
                  <a:lnTo>
                    <a:pt x="26992" y="3726"/>
                  </a:lnTo>
                  <a:lnTo>
                    <a:pt x="35350" y="788"/>
                  </a:lnTo>
                  <a:lnTo>
                    <a:pt x="44432" y="0"/>
                  </a:lnTo>
                  <a:lnTo>
                    <a:pt x="60762" y="5362"/>
                  </a:lnTo>
                  <a:lnTo>
                    <a:pt x="75819" y="16714"/>
                  </a:lnTo>
                  <a:lnTo>
                    <a:pt x="117506" y="72803"/>
                  </a:lnTo>
                  <a:lnTo>
                    <a:pt x="127164" y="93482"/>
                  </a:lnTo>
                  <a:lnTo>
                    <a:pt x="128000" y="136032"/>
                  </a:lnTo>
                  <a:lnTo>
                    <a:pt x="115250" y="174506"/>
                  </a:lnTo>
                  <a:lnTo>
                    <a:pt x="83192" y="218215"/>
                  </a:lnTo>
                  <a:lnTo>
                    <a:pt x="62596" y="2405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306155" y="3706031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0" y="0"/>
                  </a:moveTo>
                  <a:lnTo>
                    <a:pt x="29309" y="47438"/>
                  </a:lnTo>
                  <a:lnTo>
                    <a:pt x="8422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358798" y="3632331"/>
              <a:ext cx="126343" cy="536955"/>
            </a:xfrm>
            <a:custGeom>
              <a:avLst/>
              <a:gdLst/>
              <a:ahLst/>
              <a:cxnLst/>
              <a:rect l="0" t="0" r="0" b="0"/>
              <a:pathLst>
                <a:path w="126343" h="536955">
                  <a:moveTo>
                    <a:pt x="126342" y="0"/>
                  </a:moveTo>
                  <a:lnTo>
                    <a:pt x="111688" y="55141"/>
                  </a:lnTo>
                  <a:lnTo>
                    <a:pt x="98144" y="118170"/>
                  </a:lnTo>
                  <a:lnTo>
                    <a:pt x="80702" y="177908"/>
                  </a:lnTo>
                  <a:lnTo>
                    <a:pt x="70185" y="232608"/>
                  </a:lnTo>
                  <a:lnTo>
                    <a:pt x="56151" y="290833"/>
                  </a:lnTo>
                  <a:lnTo>
                    <a:pt x="38604" y="346918"/>
                  </a:lnTo>
                  <a:lnTo>
                    <a:pt x="29390" y="408347"/>
                  </a:lnTo>
                  <a:lnTo>
                    <a:pt x="13749" y="464126"/>
                  </a:lnTo>
                  <a:lnTo>
                    <a:pt x="3062" y="510523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548311" y="3463875"/>
              <a:ext cx="42115" cy="115815"/>
            </a:xfrm>
            <a:custGeom>
              <a:avLst/>
              <a:gdLst/>
              <a:ahLst/>
              <a:cxnLst/>
              <a:rect l="0" t="0" r="0" b="0"/>
              <a:pathLst>
                <a:path w="42115" h="115815">
                  <a:moveTo>
                    <a:pt x="0" y="0"/>
                  </a:moveTo>
                  <a:lnTo>
                    <a:pt x="19128" y="53875"/>
                  </a:lnTo>
                  <a:lnTo>
                    <a:pt x="36880" y="91881"/>
                  </a:lnTo>
                  <a:lnTo>
                    <a:pt x="42114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721151" y="3650615"/>
              <a:ext cx="198231" cy="297572"/>
            </a:xfrm>
            <a:custGeom>
              <a:avLst/>
              <a:gdLst/>
              <a:ahLst/>
              <a:cxnLst/>
              <a:rect l="0" t="0" r="0" b="0"/>
              <a:pathLst>
                <a:path w="198231" h="297572">
                  <a:moveTo>
                    <a:pt x="100901" y="13302"/>
                  </a:moveTo>
                  <a:lnTo>
                    <a:pt x="89722" y="2123"/>
                  </a:lnTo>
                  <a:lnTo>
                    <a:pt x="81750" y="0"/>
                  </a:lnTo>
                  <a:lnTo>
                    <a:pt x="60414" y="761"/>
                  </a:lnTo>
                  <a:lnTo>
                    <a:pt x="41572" y="8118"/>
                  </a:lnTo>
                  <a:lnTo>
                    <a:pt x="33272" y="13355"/>
                  </a:lnTo>
                  <a:lnTo>
                    <a:pt x="10413" y="43083"/>
                  </a:lnTo>
                  <a:lnTo>
                    <a:pt x="0" y="81527"/>
                  </a:lnTo>
                  <a:lnTo>
                    <a:pt x="2048" y="91541"/>
                  </a:lnTo>
                  <a:lnTo>
                    <a:pt x="6923" y="99386"/>
                  </a:lnTo>
                  <a:lnTo>
                    <a:pt x="13682" y="105786"/>
                  </a:lnTo>
                  <a:lnTo>
                    <a:pt x="33671" y="112898"/>
                  </a:lnTo>
                  <a:lnTo>
                    <a:pt x="84631" y="117463"/>
                  </a:lnTo>
                  <a:lnTo>
                    <a:pt x="138588" y="127940"/>
                  </a:lnTo>
                  <a:lnTo>
                    <a:pt x="162104" y="138731"/>
                  </a:lnTo>
                  <a:lnTo>
                    <a:pt x="178015" y="154446"/>
                  </a:lnTo>
                  <a:lnTo>
                    <a:pt x="197761" y="193131"/>
                  </a:lnTo>
                  <a:lnTo>
                    <a:pt x="198230" y="203378"/>
                  </a:lnTo>
                  <a:lnTo>
                    <a:pt x="181727" y="255531"/>
                  </a:lnTo>
                  <a:lnTo>
                    <a:pt x="168409" y="270308"/>
                  </a:lnTo>
                  <a:lnTo>
                    <a:pt x="131263" y="289326"/>
                  </a:lnTo>
                  <a:lnTo>
                    <a:pt x="77589" y="296485"/>
                  </a:lnTo>
                  <a:lnTo>
                    <a:pt x="58787" y="2975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6506822" y="3706031"/>
            <a:ext cx="1686696" cy="698288"/>
            <a:chOff x="6506822" y="3706031"/>
            <a:chExt cx="1686696" cy="698288"/>
          </a:xfrm>
        </p:grpSpPr>
        <p:sp>
          <p:nvSpPr>
            <p:cNvPr id="116" name="Freeform 115"/>
            <p:cNvSpPr/>
            <p:nvPr/>
          </p:nvSpPr>
          <p:spPr>
            <a:xfrm>
              <a:off x="6506822" y="3719473"/>
              <a:ext cx="250155" cy="684846"/>
            </a:xfrm>
            <a:custGeom>
              <a:avLst/>
              <a:gdLst/>
              <a:ahLst/>
              <a:cxnLst/>
              <a:rect l="0" t="0" r="0" b="0"/>
              <a:pathLst>
                <a:path w="250155" h="684846">
                  <a:moveTo>
                    <a:pt x="52431" y="112900"/>
                  </a:moveTo>
                  <a:lnTo>
                    <a:pt x="55551" y="164950"/>
                  </a:lnTo>
                  <a:lnTo>
                    <a:pt x="60765" y="218009"/>
                  </a:lnTo>
                  <a:lnTo>
                    <a:pt x="68116" y="277162"/>
                  </a:lnTo>
                  <a:lnTo>
                    <a:pt x="72428" y="333386"/>
                  </a:lnTo>
                  <a:lnTo>
                    <a:pt x="72005" y="386070"/>
                  </a:lnTo>
                  <a:lnTo>
                    <a:pt x="65093" y="449569"/>
                  </a:lnTo>
                  <a:lnTo>
                    <a:pt x="60473" y="503552"/>
                  </a:lnTo>
                  <a:lnTo>
                    <a:pt x="54814" y="551132"/>
                  </a:lnTo>
                  <a:lnTo>
                    <a:pt x="53138" y="606565"/>
                  </a:lnTo>
                  <a:lnTo>
                    <a:pt x="49521" y="660034"/>
                  </a:lnTo>
                  <a:lnTo>
                    <a:pt x="46981" y="677697"/>
                  </a:lnTo>
                  <a:lnTo>
                    <a:pt x="44119" y="684794"/>
                  </a:lnTo>
                  <a:lnTo>
                    <a:pt x="41041" y="684845"/>
                  </a:lnTo>
                  <a:lnTo>
                    <a:pt x="37818" y="680200"/>
                  </a:lnTo>
                  <a:lnTo>
                    <a:pt x="29104" y="623203"/>
                  </a:lnTo>
                  <a:lnTo>
                    <a:pt x="23294" y="571376"/>
                  </a:lnTo>
                  <a:lnTo>
                    <a:pt x="18451" y="511567"/>
                  </a:lnTo>
                  <a:lnTo>
                    <a:pt x="12728" y="449392"/>
                  </a:lnTo>
                  <a:lnTo>
                    <a:pt x="7912" y="389636"/>
                  </a:lnTo>
                  <a:lnTo>
                    <a:pt x="2196" y="334885"/>
                  </a:lnTo>
                  <a:lnTo>
                    <a:pt x="502" y="281618"/>
                  </a:lnTo>
                  <a:lnTo>
                    <a:pt x="0" y="231911"/>
                  </a:lnTo>
                  <a:lnTo>
                    <a:pt x="5420" y="178782"/>
                  </a:lnTo>
                  <a:lnTo>
                    <a:pt x="8867" y="128521"/>
                  </a:lnTo>
                  <a:lnTo>
                    <a:pt x="21066" y="85943"/>
                  </a:lnTo>
                  <a:lnTo>
                    <a:pt x="52923" y="32401"/>
                  </a:lnTo>
                  <a:lnTo>
                    <a:pt x="67858" y="17461"/>
                  </a:lnTo>
                  <a:lnTo>
                    <a:pt x="86194" y="6922"/>
                  </a:lnTo>
                  <a:lnTo>
                    <a:pt x="121836" y="0"/>
                  </a:lnTo>
                  <a:lnTo>
                    <a:pt x="167396" y="6067"/>
                  </a:lnTo>
                  <a:lnTo>
                    <a:pt x="188925" y="11996"/>
                  </a:lnTo>
                  <a:lnTo>
                    <a:pt x="207072" y="24770"/>
                  </a:lnTo>
                  <a:lnTo>
                    <a:pt x="221766" y="42145"/>
                  </a:lnTo>
                  <a:lnTo>
                    <a:pt x="244646" y="92231"/>
                  </a:lnTo>
                  <a:lnTo>
                    <a:pt x="250154" y="129132"/>
                  </a:lnTo>
                  <a:lnTo>
                    <a:pt x="245203" y="152870"/>
                  </a:lnTo>
                  <a:lnTo>
                    <a:pt x="229262" y="182845"/>
                  </a:lnTo>
                  <a:lnTo>
                    <a:pt x="214081" y="198968"/>
                  </a:lnTo>
                  <a:lnTo>
                    <a:pt x="158438" y="229923"/>
                  </a:lnTo>
                  <a:lnTo>
                    <a:pt x="105074" y="2497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814255" y="3727088"/>
              <a:ext cx="187196" cy="263233"/>
            </a:xfrm>
            <a:custGeom>
              <a:avLst/>
              <a:gdLst/>
              <a:ahLst/>
              <a:cxnLst/>
              <a:rect l="0" t="0" r="0" b="0"/>
              <a:pathLst>
                <a:path w="187196" h="263233">
                  <a:moveTo>
                    <a:pt x="29268" y="0"/>
                  </a:moveTo>
                  <a:lnTo>
                    <a:pt x="18089" y="11178"/>
                  </a:lnTo>
                  <a:lnTo>
                    <a:pt x="12601" y="29145"/>
                  </a:lnTo>
                  <a:lnTo>
                    <a:pt x="1554" y="92312"/>
                  </a:lnTo>
                  <a:lnTo>
                    <a:pt x="0" y="132506"/>
                  </a:lnTo>
                  <a:lnTo>
                    <a:pt x="6899" y="194527"/>
                  </a:lnTo>
                  <a:lnTo>
                    <a:pt x="19001" y="229993"/>
                  </a:lnTo>
                  <a:lnTo>
                    <a:pt x="37404" y="257139"/>
                  </a:lnTo>
                  <a:lnTo>
                    <a:pt x="45220" y="261503"/>
                  </a:lnTo>
                  <a:lnTo>
                    <a:pt x="63264" y="263232"/>
                  </a:lnTo>
                  <a:lnTo>
                    <a:pt x="93153" y="252040"/>
                  </a:lnTo>
                  <a:lnTo>
                    <a:pt x="118647" y="233905"/>
                  </a:lnTo>
                  <a:lnTo>
                    <a:pt x="148222" y="197242"/>
                  </a:lnTo>
                  <a:lnTo>
                    <a:pt x="173475" y="146153"/>
                  </a:lnTo>
                  <a:lnTo>
                    <a:pt x="183131" y="104915"/>
                  </a:lnTo>
                  <a:lnTo>
                    <a:pt x="186392" y="49060"/>
                  </a:lnTo>
                  <a:lnTo>
                    <a:pt x="187195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076754" y="3716024"/>
              <a:ext cx="137740" cy="539654"/>
            </a:xfrm>
            <a:custGeom>
              <a:avLst/>
              <a:gdLst/>
              <a:ahLst/>
              <a:cxnLst/>
              <a:rect l="0" t="0" r="0" b="0"/>
              <a:pathLst>
                <a:path w="137740" h="539654">
                  <a:moveTo>
                    <a:pt x="19453" y="168991"/>
                  </a:moveTo>
                  <a:lnTo>
                    <a:pt x="22573" y="226255"/>
                  </a:lnTo>
                  <a:lnTo>
                    <a:pt x="30906" y="275645"/>
                  </a:lnTo>
                  <a:lnTo>
                    <a:pt x="37665" y="330444"/>
                  </a:lnTo>
                  <a:lnTo>
                    <a:pt x="42787" y="381776"/>
                  </a:lnTo>
                  <a:lnTo>
                    <a:pt x="49409" y="441740"/>
                  </a:lnTo>
                  <a:lnTo>
                    <a:pt x="57953" y="501504"/>
                  </a:lnTo>
                  <a:lnTo>
                    <a:pt x="59960" y="530074"/>
                  </a:lnTo>
                  <a:lnTo>
                    <a:pt x="58157" y="537225"/>
                  </a:lnTo>
                  <a:lnTo>
                    <a:pt x="54614" y="539653"/>
                  </a:lnTo>
                  <a:lnTo>
                    <a:pt x="49913" y="538931"/>
                  </a:lnTo>
                  <a:lnTo>
                    <a:pt x="46779" y="533771"/>
                  </a:lnTo>
                  <a:lnTo>
                    <a:pt x="35746" y="473409"/>
                  </a:lnTo>
                  <a:lnTo>
                    <a:pt x="31690" y="418287"/>
                  </a:lnTo>
                  <a:lnTo>
                    <a:pt x="23083" y="360824"/>
                  </a:lnTo>
                  <a:lnTo>
                    <a:pt x="17050" y="308746"/>
                  </a:lnTo>
                  <a:lnTo>
                    <a:pt x="10530" y="247550"/>
                  </a:lnTo>
                  <a:lnTo>
                    <a:pt x="3811" y="188369"/>
                  </a:lnTo>
                  <a:lnTo>
                    <a:pt x="0" y="137558"/>
                  </a:lnTo>
                  <a:lnTo>
                    <a:pt x="7119" y="79637"/>
                  </a:lnTo>
                  <a:lnTo>
                    <a:pt x="17618" y="45420"/>
                  </a:lnTo>
                  <a:lnTo>
                    <a:pt x="28776" y="27893"/>
                  </a:lnTo>
                  <a:lnTo>
                    <a:pt x="53800" y="4872"/>
                  </a:lnTo>
                  <a:lnTo>
                    <a:pt x="63408" y="1087"/>
                  </a:lnTo>
                  <a:lnTo>
                    <a:pt x="83442" y="0"/>
                  </a:lnTo>
                  <a:lnTo>
                    <a:pt x="104044" y="9656"/>
                  </a:lnTo>
                  <a:lnTo>
                    <a:pt x="114452" y="17145"/>
                  </a:lnTo>
                  <a:lnTo>
                    <a:pt x="129135" y="37943"/>
                  </a:lnTo>
                  <a:lnTo>
                    <a:pt x="134688" y="50040"/>
                  </a:lnTo>
                  <a:lnTo>
                    <a:pt x="137739" y="75960"/>
                  </a:lnTo>
                  <a:lnTo>
                    <a:pt x="130166" y="125138"/>
                  </a:lnTo>
                  <a:lnTo>
                    <a:pt x="115168" y="152358"/>
                  </a:lnTo>
                  <a:lnTo>
                    <a:pt x="90309" y="180177"/>
                  </a:lnTo>
                  <a:lnTo>
                    <a:pt x="72095" y="1900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256377" y="3712967"/>
              <a:ext cx="184395" cy="570325"/>
            </a:xfrm>
            <a:custGeom>
              <a:avLst/>
              <a:gdLst/>
              <a:ahLst/>
              <a:cxnLst/>
              <a:rect l="0" t="0" r="0" b="0"/>
              <a:pathLst>
                <a:path w="184395" h="570325">
                  <a:moveTo>
                    <a:pt x="60929" y="182577"/>
                  </a:moveTo>
                  <a:lnTo>
                    <a:pt x="60929" y="241193"/>
                  </a:lnTo>
                  <a:lnTo>
                    <a:pt x="68164" y="290472"/>
                  </a:lnTo>
                  <a:lnTo>
                    <a:pt x="71650" y="340888"/>
                  </a:lnTo>
                  <a:lnTo>
                    <a:pt x="79597" y="394262"/>
                  </a:lnTo>
                  <a:lnTo>
                    <a:pt x="81278" y="441830"/>
                  </a:lnTo>
                  <a:lnTo>
                    <a:pt x="84895" y="497258"/>
                  </a:lnTo>
                  <a:lnTo>
                    <a:pt x="90257" y="547607"/>
                  </a:lnTo>
                  <a:lnTo>
                    <a:pt x="91010" y="562801"/>
                  </a:lnTo>
                  <a:lnTo>
                    <a:pt x="89171" y="569420"/>
                  </a:lnTo>
                  <a:lnTo>
                    <a:pt x="85606" y="570324"/>
                  </a:lnTo>
                  <a:lnTo>
                    <a:pt x="80889" y="567417"/>
                  </a:lnTo>
                  <a:lnTo>
                    <a:pt x="61246" y="511344"/>
                  </a:lnTo>
                  <a:lnTo>
                    <a:pt x="50494" y="465603"/>
                  </a:lnTo>
                  <a:lnTo>
                    <a:pt x="43423" y="423010"/>
                  </a:lnTo>
                  <a:lnTo>
                    <a:pt x="36380" y="376783"/>
                  </a:lnTo>
                  <a:lnTo>
                    <a:pt x="25839" y="327077"/>
                  </a:lnTo>
                  <a:lnTo>
                    <a:pt x="19032" y="271605"/>
                  </a:lnTo>
                  <a:lnTo>
                    <a:pt x="9932" y="209205"/>
                  </a:lnTo>
                  <a:lnTo>
                    <a:pt x="1376" y="160281"/>
                  </a:lnTo>
                  <a:lnTo>
                    <a:pt x="0" y="113449"/>
                  </a:lnTo>
                  <a:lnTo>
                    <a:pt x="7650" y="64868"/>
                  </a:lnTo>
                  <a:lnTo>
                    <a:pt x="18142" y="39015"/>
                  </a:lnTo>
                  <a:lnTo>
                    <a:pt x="33723" y="22065"/>
                  </a:lnTo>
                  <a:lnTo>
                    <a:pt x="72322" y="1652"/>
                  </a:lnTo>
                  <a:lnTo>
                    <a:pt x="92899" y="0"/>
                  </a:lnTo>
                  <a:lnTo>
                    <a:pt x="113742" y="4335"/>
                  </a:lnTo>
                  <a:lnTo>
                    <a:pt x="134704" y="14061"/>
                  </a:lnTo>
                  <a:lnTo>
                    <a:pt x="160647" y="38279"/>
                  </a:lnTo>
                  <a:lnTo>
                    <a:pt x="177562" y="73272"/>
                  </a:lnTo>
                  <a:lnTo>
                    <a:pt x="184394" y="124454"/>
                  </a:lnTo>
                  <a:lnTo>
                    <a:pt x="179753" y="154404"/>
                  </a:lnTo>
                  <a:lnTo>
                    <a:pt x="157709" y="207817"/>
                  </a:lnTo>
                  <a:lnTo>
                    <a:pt x="116950" y="262122"/>
                  </a:lnTo>
                  <a:lnTo>
                    <a:pt x="106104" y="270573"/>
                  </a:lnTo>
                  <a:lnTo>
                    <a:pt x="92514" y="277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552225" y="3863958"/>
              <a:ext cx="7237" cy="147400"/>
            </a:xfrm>
            <a:custGeom>
              <a:avLst/>
              <a:gdLst/>
              <a:ahLst/>
              <a:cxnLst/>
              <a:rect l="0" t="0" r="0" b="0"/>
              <a:pathLst>
                <a:path w="7237" h="147400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7236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538404" y="370603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629888" y="3741639"/>
              <a:ext cx="234879" cy="268288"/>
            </a:xfrm>
            <a:custGeom>
              <a:avLst/>
              <a:gdLst/>
              <a:ahLst/>
              <a:cxnLst/>
              <a:rect l="0" t="0" r="0" b="0"/>
              <a:pathLst>
                <a:path w="234879" h="268288">
                  <a:moveTo>
                    <a:pt x="24330" y="132848"/>
                  </a:moveTo>
                  <a:lnTo>
                    <a:pt x="51886" y="125612"/>
                  </a:lnTo>
                  <a:lnTo>
                    <a:pt x="108109" y="119850"/>
                  </a:lnTo>
                  <a:lnTo>
                    <a:pt x="164621" y="113383"/>
                  </a:lnTo>
                  <a:lnTo>
                    <a:pt x="201208" y="101084"/>
                  </a:lnTo>
                  <a:lnTo>
                    <a:pt x="228686" y="82622"/>
                  </a:lnTo>
                  <a:lnTo>
                    <a:pt x="233097" y="74797"/>
                  </a:lnTo>
                  <a:lnTo>
                    <a:pt x="234878" y="56745"/>
                  </a:lnTo>
                  <a:lnTo>
                    <a:pt x="228650" y="40142"/>
                  </a:lnTo>
                  <a:lnTo>
                    <a:pt x="216914" y="24965"/>
                  </a:lnTo>
                  <a:lnTo>
                    <a:pt x="199999" y="10420"/>
                  </a:lnTo>
                  <a:lnTo>
                    <a:pt x="177664" y="2397"/>
                  </a:lnTo>
                  <a:lnTo>
                    <a:pt x="153309" y="0"/>
                  </a:lnTo>
                  <a:lnTo>
                    <a:pt x="130787" y="2835"/>
                  </a:lnTo>
                  <a:lnTo>
                    <a:pt x="77126" y="28928"/>
                  </a:lnTo>
                  <a:lnTo>
                    <a:pt x="40478" y="55908"/>
                  </a:lnTo>
                  <a:lnTo>
                    <a:pt x="23525" y="82365"/>
                  </a:lnTo>
                  <a:lnTo>
                    <a:pt x="0" y="143566"/>
                  </a:lnTo>
                  <a:lnTo>
                    <a:pt x="483" y="180607"/>
                  </a:lnTo>
                  <a:lnTo>
                    <a:pt x="8272" y="201257"/>
                  </a:lnTo>
                  <a:lnTo>
                    <a:pt x="32336" y="239167"/>
                  </a:lnTo>
                  <a:lnTo>
                    <a:pt x="52064" y="253410"/>
                  </a:lnTo>
                  <a:lnTo>
                    <a:pt x="76430" y="262470"/>
                  </a:lnTo>
                  <a:lnTo>
                    <a:pt x="130201" y="268287"/>
                  </a:lnTo>
                  <a:lnTo>
                    <a:pt x="165664" y="266174"/>
                  </a:lnTo>
                  <a:lnTo>
                    <a:pt x="192785" y="2591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941357" y="3733703"/>
              <a:ext cx="252161" cy="330298"/>
            </a:xfrm>
            <a:custGeom>
              <a:avLst/>
              <a:gdLst/>
              <a:ahLst/>
              <a:cxnLst/>
              <a:rect l="0" t="0" r="0" b="0"/>
              <a:pathLst>
                <a:path w="252161" h="330298">
                  <a:moveTo>
                    <a:pt x="144529" y="24970"/>
                  </a:moveTo>
                  <a:lnTo>
                    <a:pt x="126548" y="9329"/>
                  </a:lnTo>
                  <a:lnTo>
                    <a:pt x="109632" y="1251"/>
                  </a:lnTo>
                  <a:lnTo>
                    <a:pt x="90414" y="0"/>
                  </a:lnTo>
                  <a:lnTo>
                    <a:pt x="49482" y="8730"/>
                  </a:lnTo>
                  <a:lnTo>
                    <a:pt x="23690" y="23928"/>
                  </a:lnTo>
                  <a:lnTo>
                    <a:pt x="11664" y="42834"/>
                  </a:lnTo>
                  <a:lnTo>
                    <a:pt x="3589" y="66835"/>
                  </a:lnTo>
                  <a:lnTo>
                    <a:pt x="0" y="93100"/>
                  </a:lnTo>
                  <a:lnTo>
                    <a:pt x="4645" y="114131"/>
                  </a:lnTo>
                  <a:lnTo>
                    <a:pt x="9159" y="123016"/>
                  </a:lnTo>
                  <a:lnTo>
                    <a:pt x="23533" y="136006"/>
                  </a:lnTo>
                  <a:lnTo>
                    <a:pt x="42790" y="144509"/>
                  </a:lnTo>
                  <a:lnTo>
                    <a:pt x="96400" y="149968"/>
                  </a:lnTo>
                  <a:lnTo>
                    <a:pt x="157378" y="156636"/>
                  </a:lnTo>
                  <a:lnTo>
                    <a:pt x="206079" y="177624"/>
                  </a:lnTo>
                  <a:lnTo>
                    <a:pt x="228036" y="190692"/>
                  </a:lnTo>
                  <a:lnTo>
                    <a:pt x="243255" y="207419"/>
                  </a:lnTo>
                  <a:lnTo>
                    <a:pt x="248950" y="216793"/>
                  </a:lnTo>
                  <a:lnTo>
                    <a:pt x="252160" y="239687"/>
                  </a:lnTo>
                  <a:lnTo>
                    <a:pt x="248517" y="263119"/>
                  </a:lnTo>
                  <a:lnTo>
                    <a:pt x="239099" y="281333"/>
                  </a:lnTo>
                  <a:lnTo>
                    <a:pt x="209464" y="304740"/>
                  </a:lnTo>
                  <a:lnTo>
                    <a:pt x="176638" y="320904"/>
                  </a:lnTo>
                  <a:lnTo>
                    <a:pt x="118463" y="328441"/>
                  </a:lnTo>
                  <a:lnTo>
                    <a:pt x="70057" y="329930"/>
                  </a:lnTo>
                  <a:lnTo>
                    <a:pt x="49773" y="3302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5" name="Freeform 124"/>
          <p:cNvSpPr/>
          <p:nvPr/>
        </p:nvSpPr>
        <p:spPr>
          <a:xfrm>
            <a:off x="8191171" y="3505989"/>
            <a:ext cx="73700" cy="136872"/>
          </a:xfrm>
          <a:custGeom>
            <a:avLst/>
            <a:gdLst/>
            <a:ahLst/>
            <a:cxnLst/>
            <a:rect l="0" t="0" r="0" b="0"/>
            <a:pathLst>
              <a:path w="73700" h="136872">
                <a:moveTo>
                  <a:pt x="0" y="0"/>
                </a:moveTo>
                <a:lnTo>
                  <a:pt x="24046" y="9576"/>
                </a:lnTo>
                <a:lnTo>
                  <a:pt x="45469" y="27534"/>
                </a:lnTo>
                <a:lnTo>
                  <a:pt x="59593" y="44993"/>
                </a:lnTo>
                <a:lnTo>
                  <a:pt x="67430" y="67570"/>
                </a:lnTo>
                <a:lnTo>
                  <a:pt x="71842" y="103469"/>
                </a:lnTo>
                <a:lnTo>
                  <a:pt x="73699" y="13687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1" name="Group 130"/>
          <p:cNvGrpSpPr/>
          <p:nvPr/>
        </p:nvGrpSpPr>
        <p:grpSpPr>
          <a:xfrm>
            <a:off x="527568" y="4958077"/>
            <a:ext cx="1272806" cy="622027"/>
            <a:chOff x="527568" y="4958077"/>
            <a:chExt cx="1272806" cy="622027"/>
          </a:xfrm>
        </p:grpSpPr>
        <p:sp>
          <p:nvSpPr>
            <p:cNvPr id="126" name="Freeform 125"/>
            <p:cNvSpPr/>
            <p:nvPr/>
          </p:nvSpPr>
          <p:spPr>
            <a:xfrm>
              <a:off x="527568" y="4958077"/>
              <a:ext cx="235465" cy="622027"/>
            </a:xfrm>
            <a:custGeom>
              <a:avLst/>
              <a:gdLst/>
              <a:ahLst/>
              <a:cxnLst/>
              <a:rect l="0" t="0" r="0" b="0"/>
              <a:pathLst>
                <a:path w="235465" h="622027">
                  <a:moveTo>
                    <a:pt x="209426" y="95602"/>
                  </a:moveTo>
                  <a:lnTo>
                    <a:pt x="189183" y="51639"/>
                  </a:lnTo>
                  <a:lnTo>
                    <a:pt x="170023" y="21354"/>
                  </a:lnTo>
                  <a:lnTo>
                    <a:pt x="150190" y="6840"/>
                  </a:lnTo>
                  <a:lnTo>
                    <a:pt x="138350" y="1333"/>
                  </a:lnTo>
                  <a:lnTo>
                    <a:pt x="126947" y="0"/>
                  </a:lnTo>
                  <a:lnTo>
                    <a:pt x="104919" y="4759"/>
                  </a:lnTo>
                  <a:lnTo>
                    <a:pt x="78375" y="20592"/>
                  </a:lnTo>
                  <a:lnTo>
                    <a:pt x="55693" y="45690"/>
                  </a:lnTo>
                  <a:lnTo>
                    <a:pt x="28337" y="99081"/>
                  </a:lnTo>
                  <a:lnTo>
                    <a:pt x="4645" y="159014"/>
                  </a:lnTo>
                  <a:lnTo>
                    <a:pt x="0" y="212156"/>
                  </a:lnTo>
                  <a:lnTo>
                    <a:pt x="1704" y="238651"/>
                  </a:lnTo>
                  <a:lnTo>
                    <a:pt x="10261" y="262124"/>
                  </a:lnTo>
                  <a:lnTo>
                    <a:pt x="24982" y="278016"/>
                  </a:lnTo>
                  <a:lnTo>
                    <a:pt x="33821" y="283892"/>
                  </a:lnTo>
                  <a:lnTo>
                    <a:pt x="43223" y="285469"/>
                  </a:lnTo>
                  <a:lnTo>
                    <a:pt x="63029" y="280983"/>
                  </a:lnTo>
                  <a:lnTo>
                    <a:pt x="103169" y="251803"/>
                  </a:lnTo>
                  <a:lnTo>
                    <a:pt x="126210" y="228321"/>
                  </a:lnTo>
                  <a:lnTo>
                    <a:pt x="159983" y="167767"/>
                  </a:lnTo>
                  <a:lnTo>
                    <a:pt x="169124" y="142493"/>
                  </a:lnTo>
                  <a:lnTo>
                    <a:pt x="174369" y="138561"/>
                  </a:lnTo>
                  <a:lnTo>
                    <a:pt x="180206" y="140619"/>
                  </a:lnTo>
                  <a:lnTo>
                    <a:pt x="186436" y="146670"/>
                  </a:lnTo>
                  <a:lnTo>
                    <a:pt x="193359" y="168991"/>
                  </a:lnTo>
                  <a:lnTo>
                    <a:pt x="203393" y="230981"/>
                  </a:lnTo>
                  <a:lnTo>
                    <a:pt x="213228" y="287792"/>
                  </a:lnTo>
                  <a:lnTo>
                    <a:pt x="223551" y="349079"/>
                  </a:lnTo>
                  <a:lnTo>
                    <a:pt x="228429" y="411692"/>
                  </a:lnTo>
                  <a:lnTo>
                    <a:pt x="235464" y="469108"/>
                  </a:lnTo>
                  <a:lnTo>
                    <a:pt x="233779" y="511986"/>
                  </a:lnTo>
                  <a:lnTo>
                    <a:pt x="222589" y="535685"/>
                  </a:lnTo>
                  <a:lnTo>
                    <a:pt x="205918" y="555577"/>
                  </a:lnTo>
                  <a:lnTo>
                    <a:pt x="166619" y="577878"/>
                  </a:lnTo>
                  <a:lnTo>
                    <a:pt x="144778" y="584857"/>
                  </a:lnTo>
                  <a:lnTo>
                    <a:pt x="84507" y="595295"/>
                  </a:lnTo>
                  <a:lnTo>
                    <a:pt x="28535" y="616889"/>
                  </a:lnTo>
                  <a:lnTo>
                    <a:pt x="9385" y="622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03883" y="5113782"/>
              <a:ext cx="192254" cy="287416"/>
            </a:xfrm>
            <a:custGeom>
              <a:avLst/>
              <a:gdLst/>
              <a:ahLst/>
              <a:cxnLst/>
              <a:rect l="0" t="0" r="0" b="0"/>
              <a:pathLst>
                <a:path w="192254" h="287416">
                  <a:moveTo>
                    <a:pt x="80510" y="45181"/>
                  </a:moveTo>
                  <a:lnTo>
                    <a:pt x="32635" y="90963"/>
                  </a:lnTo>
                  <a:lnTo>
                    <a:pt x="4882" y="149996"/>
                  </a:lnTo>
                  <a:lnTo>
                    <a:pt x="0" y="195691"/>
                  </a:lnTo>
                  <a:lnTo>
                    <a:pt x="6613" y="232497"/>
                  </a:lnTo>
                  <a:lnTo>
                    <a:pt x="22870" y="264459"/>
                  </a:lnTo>
                  <a:lnTo>
                    <a:pt x="35785" y="281458"/>
                  </a:lnTo>
                  <a:lnTo>
                    <a:pt x="44844" y="285758"/>
                  </a:lnTo>
                  <a:lnTo>
                    <a:pt x="67388" y="287415"/>
                  </a:lnTo>
                  <a:lnTo>
                    <a:pt x="100799" y="276182"/>
                  </a:lnTo>
                  <a:lnTo>
                    <a:pt x="127336" y="258035"/>
                  </a:lnTo>
                  <a:lnTo>
                    <a:pt x="157264" y="221367"/>
                  </a:lnTo>
                  <a:lnTo>
                    <a:pt x="182586" y="170278"/>
                  </a:lnTo>
                  <a:lnTo>
                    <a:pt x="192253" y="129040"/>
                  </a:lnTo>
                  <a:lnTo>
                    <a:pt x="191998" y="90306"/>
                  </a:lnTo>
                  <a:lnTo>
                    <a:pt x="181431" y="45776"/>
                  </a:lnTo>
                  <a:lnTo>
                    <a:pt x="165915" y="19362"/>
                  </a:lnTo>
                  <a:lnTo>
                    <a:pt x="150053" y="7190"/>
                  </a:lnTo>
                  <a:lnTo>
                    <a:pt x="140910" y="2306"/>
                  </a:lnTo>
                  <a:lnTo>
                    <a:pt x="121393" y="0"/>
                  </a:lnTo>
                  <a:lnTo>
                    <a:pt x="104529" y="2874"/>
                  </a:lnTo>
                  <a:lnTo>
                    <a:pt x="100033" y="5278"/>
                  </a:lnTo>
                  <a:lnTo>
                    <a:pt x="91039" y="13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025459" y="5085264"/>
              <a:ext cx="231423" cy="266288"/>
            </a:xfrm>
            <a:custGeom>
              <a:avLst/>
              <a:gdLst/>
              <a:ahLst/>
              <a:cxnLst/>
              <a:rect l="0" t="0" r="0" b="0"/>
              <a:pathLst>
                <a:path w="231423" h="266288">
                  <a:moveTo>
                    <a:pt x="132675" y="21057"/>
                  </a:moveTo>
                  <a:lnTo>
                    <a:pt x="121497" y="9878"/>
                  </a:lnTo>
                  <a:lnTo>
                    <a:pt x="115864" y="8925"/>
                  </a:lnTo>
                  <a:lnTo>
                    <a:pt x="109770" y="10629"/>
                  </a:lnTo>
                  <a:lnTo>
                    <a:pt x="69044" y="37664"/>
                  </a:lnTo>
                  <a:lnTo>
                    <a:pt x="24148" y="95290"/>
                  </a:lnTo>
                  <a:lnTo>
                    <a:pt x="5243" y="127670"/>
                  </a:lnTo>
                  <a:lnTo>
                    <a:pt x="0" y="153058"/>
                  </a:lnTo>
                  <a:lnTo>
                    <a:pt x="2637" y="188070"/>
                  </a:lnTo>
                  <a:lnTo>
                    <a:pt x="15178" y="230172"/>
                  </a:lnTo>
                  <a:lnTo>
                    <a:pt x="26252" y="246968"/>
                  </a:lnTo>
                  <a:lnTo>
                    <a:pt x="42092" y="259112"/>
                  </a:lnTo>
                  <a:lnTo>
                    <a:pt x="51230" y="263989"/>
                  </a:lnTo>
                  <a:lnTo>
                    <a:pt x="73861" y="266287"/>
                  </a:lnTo>
                  <a:lnTo>
                    <a:pt x="120928" y="258230"/>
                  </a:lnTo>
                  <a:lnTo>
                    <a:pt x="153371" y="243149"/>
                  </a:lnTo>
                  <a:lnTo>
                    <a:pt x="202217" y="194265"/>
                  </a:lnTo>
                  <a:lnTo>
                    <a:pt x="218141" y="166744"/>
                  </a:lnTo>
                  <a:lnTo>
                    <a:pt x="230268" y="130774"/>
                  </a:lnTo>
                  <a:lnTo>
                    <a:pt x="231422" y="107255"/>
                  </a:lnTo>
                  <a:lnTo>
                    <a:pt x="222631" y="63560"/>
                  </a:lnTo>
                  <a:lnTo>
                    <a:pt x="207422" y="37290"/>
                  </a:lnTo>
                  <a:lnTo>
                    <a:pt x="188098" y="14688"/>
                  </a:lnTo>
                  <a:lnTo>
                    <a:pt x="171345" y="6528"/>
                  </a:lnTo>
                  <a:lnTo>
                    <a:pt x="14320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331318" y="5027032"/>
              <a:ext cx="186333" cy="237217"/>
            </a:xfrm>
            <a:custGeom>
              <a:avLst/>
              <a:gdLst/>
              <a:ahLst/>
              <a:cxnLst/>
              <a:rect l="0" t="0" r="0" b="0"/>
              <a:pathLst>
                <a:path w="186333" h="237217">
                  <a:moveTo>
                    <a:pt x="111086" y="5589"/>
                  </a:moveTo>
                  <a:lnTo>
                    <a:pt x="94318" y="0"/>
                  </a:lnTo>
                  <a:lnTo>
                    <a:pt x="76727" y="376"/>
                  </a:lnTo>
                  <a:lnTo>
                    <a:pt x="57211" y="5612"/>
                  </a:lnTo>
                  <a:lnTo>
                    <a:pt x="19205" y="28037"/>
                  </a:lnTo>
                  <a:lnTo>
                    <a:pt x="11228" y="34593"/>
                  </a:lnTo>
                  <a:lnTo>
                    <a:pt x="2363" y="54355"/>
                  </a:lnTo>
                  <a:lnTo>
                    <a:pt x="0" y="66176"/>
                  </a:lnTo>
                  <a:lnTo>
                    <a:pt x="764" y="76396"/>
                  </a:lnTo>
                  <a:lnTo>
                    <a:pt x="7851" y="93991"/>
                  </a:lnTo>
                  <a:lnTo>
                    <a:pt x="21920" y="106490"/>
                  </a:lnTo>
                  <a:lnTo>
                    <a:pt x="72048" y="133910"/>
                  </a:lnTo>
                  <a:lnTo>
                    <a:pt x="127898" y="143891"/>
                  </a:lnTo>
                  <a:lnTo>
                    <a:pt x="150143" y="151285"/>
                  </a:lnTo>
                  <a:lnTo>
                    <a:pt x="167829" y="162370"/>
                  </a:lnTo>
                  <a:lnTo>
                    <a:pt x="180369" y="178215"/>
                  </a:lnTo>
                  <a:lnTo>
                    <a:pt x="185350" y="187353"/>
                  </a:lnTo>
                  <a:lnTo>
                    <a:pt x="186332" y="195786"/>
                  </a:lnTo>
                  <a:lnTo>
                    <a:pt x="181183" y="211394"/>
                  </a:lnTo>
                  <a:lnTo>
                    <a:pt x="167976" y="223010"/>
                  </a:lnTo>
                  <a:lnTo>
                    <a:pt x="149239" y="230902"/>
                  </a:lnTo>
                  <a:lnTo>
                    <a:pt x="99081" y="235969"/>
                  </a:lnTo>
                  <a:lnTo>
                    <a:pt x="37386" y="2372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571402" y="5010813"/>
              <a:ext cx="228972" cy="331121"/>
            </a:xfrm>
            <a:custGeom>
              <a:avLst/>
              <a:gdLst/>
              <a:ahLst/>
              <a:cxnLst/>
              <a:rect l="0" t="0" r="0" b="0"/>
              <a:pathLst>
                <a:path w="228972" h="331121">
                  <a:moveTo>
                    <a:pt x="28929" y="158679"/>
                  </a:moveTo>
                  <a:lnTo>
                    <a:pt x="71621" y="155560"/>
                  </a:lnTo>
                  <a:lnTo>
                    <a:pt x="91187" y="149104"/>
                  </a:lnTo>
                  <a:lnTo>
                    <a:pt x="135712" y="113686"/>
                  </a:lnTo>
                  <a:lnTo>
                    <a:pt x="155065" y="84127"/>
                  </a:lnTo>
                  <a:lnTo>
                    <a:pt x="157909" y="63543"/>
                  </a:lnTo>
                  <a:lnTo>
                    <a:pt x="150203" y="21734"/>
                  </a:lnTo>
                  <a:lnTo>
                    <a:pt x="143703" y="13570"/>
                  </a:lnTo>
                  <a:lnTo>
                    <a:pt x="124004" y="1379"/>
                  </a:lnTo>
                  <a:lnTo>
                    <a:pt x="113369" y="0"/>
                  </a:lnTo>
                  <a:lnTo>
                    <a:pt x="92194" y="4707"/>
                  </a:lnTo>
                  <a:lnTo>
                    <a:pt x="66132" y="20511"/>
                  </a:lnTo>
                  <a:lnTo>
                    <a:pt x="54042" y="36440"/>
                  </a:lnTo>
                  <a:lnTo>
                    <a:pt x="20952" y="95868"/>
                  </a:lnTo>
                  <a:lnTo>
                    <a:pt x="2359" y="149368"/>
                  </a:lnTo>
                  <a:lnTo>
                    <a:pt x="0" y="188156"/>
                  </a:lnTo>
                  <a:lnTo>
                    <a:pt x="12194" y="251540"/>
                  </a:lnTo>
                  <a:lnTo>
                    <a:pt x="27740" y="278870"/>
                  </a:lnTo>
                  <a:lnTo>
                    <a:pt x="47164" y="301786"/>
                  </a:lnTo>
                  <a:lnTo>
                    <a:pt x="78916" y="317804"/>
                  </a:lnTo>
                  <a:lnTo>
                    <a:pt x="112370" y="329959"/>
                  </a:lnTo>
                  <a:lnTo>
                    <a:pt x="133865" y="331120"/>
                  </a:lnTo>
                  <a:lnTo>
                    <a:pt x="187437" y="327922"/>
                  </a:lnTo>
                  <a:lnTo>
                    <a:pt x="228971" y="3271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3312748" y="4800994"/>
            <a:ext cx="1536074" cy="694882"/>
            <a:chOff x="3312748" y="4800994"/>
            <a:chExt cx="1536074" cy="694882"/>
          </a:xfrm>
        </p:grpSpPr>
        <p:sp>
          <p:nvSpPr>
            <p:cNvPr id="132" name="Freeform 131"/>
            <p:cNvSpPr/>
            <p:nvPr/>
          </p:nvSpPr>
          <p:spPr>
            <a:xfrm>
              <a:off x="3312748" y="4910236"/>
              <a:ext cx="211775" cy="585640"/>
            </a:xfrm>
            <a:custGeom>
              <a:avLst/>
              <a:gdLst/>
              <a:ahLst/>
              <a:cxnLst/>
              <a:rect l="0" t="0" r="0" b="0"/>
              <a:pathLst>
                <a:path w="211775" h="585640">
                  <a:moveTo>
                    <a:pt x="182713" y="69743"/>
                  </a:moveTo>
                  <a:lnTo>
                    <a:pt x="173138" y="45696"/>
                  </a:lnTo>
                  <a:lnTo>
                    <a:pt x="155179" y="24274"/>
                  </a:lnTo>
                  <a:lnTo>
                    <a:pt x="137720" y="10150"/>
                  </a:lnTo>
                  <a:lnTo>
                    <a:pt x="115143" y="2313"/>
                  </a:lnTo>
                  <a:lnTo>
                    <a:pt x="90681" y="0"/>
                  </a:lnTo>
                  <a:lnTo>
                    <a:pt x="68110" y="2871"/>
                  </a:lnTo>
                  <a:lnTo>
                    <a:pt x="46381" y="14286"/>
                  </a:lnTo>
                  <a:lnTo>
                    <a:pt x="35673" y="22243"/>
                  </a:lnTo>
                  <a:lnTo>
                    <a:pt x="20655" y="43562"/>
                  </a:lnTo>
                  <a:lnTo>
                    <a:pt x="1483" y="89788"/>
                  </a:lnTo>
                  <a:lnTo>
                    <a:pt x="0" y="114527"/>
                  </a:lnTo>
                  <a:lnTo>
                    <a:pt x="8581" y="162947"/>
                  </a:lnTo>
                  <a:lnTo>
                    <a:pt x="23754" y="190036"/>
                  </a:lnTo>
                  <a:lnTo>
                    <a:pt x="43067" y="212880"/>
                  </a:lnTo>
                  <a:lnTo>
                    <a:pt x="69196" y="228877"/>
                  </a:lnTo>
                  <a:lnTo>
                    <a:pt x="88977" y="230937"/>
                  </a:lnTo>
                  <a:lnTo>
                    <a:pt x="108297" y="226782"/>
                  </a:lnTo>
                  <a:lnTo>
                    <a:pt x="124682" y="217137"/>
                  </a:lnTo>
                  <a:lnTo>
                    <a:pt x="147061" y="192964"/>
                  </a:lnTo>
                  <a:lnTo>
                    <a:pt x="175029" y="132640"/>
                  </a:lnTo>
                  <a:lnTo>
                    <a:pt x="177590" y="130392"/>
                  </a:lnTo>
                  <a:lnTo>
                    <a:pt x="179298" y="133572"/>
                  </a:lnTo>
                  <a:lnTo>
                    <a:pt x="183433" y="186076"/>
                  </a:lnTo>
                  <a:lnTo>
                    <a:pt x="194077" y="247097"/>
                  </a:lnTo>
                  <a:lnTo>
                    <a:pt x="207444" y="310146"/>
                  </a:lnTo>
                  <a:lnTo>
                    <a:pt x="211774" y="371691"/>
                  </a:lnTo>
                  <a:lnTo>
                    <a:pt x="206661" y="420602"/>
                  </a:lnTo>
                  <a:lnTo>
                    <a:pt x="198102" y="479643"/>
                  </a:lnTo>
                  <a:lnTo>
                    <a:pt x="181034" y="516018"/>
                  </a:lnTo>
                  <a:lnTo>
                    <a:pt x="154305" y="549271"/>
                  </a:lnTo>
                  <a:lnTo>
                    <a:pt x="122303" y="565635"/>
                  </a:lnTo>
                  <a:lnTo>
                    <a:pt x="58929" y="576982"/>
                  </a:lnTo>
                  <a:lnTo>
                    <a:pt x="24785" y="5856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554367" y="5016504"/>
              <a:ext cx="191084" cy="250991"/>
            </a:xfrm>
            <a:custGeom>
              <a:avLst/>
              <a:gdLst/>
              <a:ahLst/>
              <a:cxnLst/>
              <a:rect l="0" t="0" r="0" b="0"/>
              <a:pathLst>
                <a:path w="191084" h="250991">
                  <a:moveTo>
                    <a:pt x="88493" y="5589"/>
                  </a:moveTo>
                  <a:lnTo>
                    <a:pt x="71725" y="0"/>
                  </a:lnTo>
                  <a:lnTo>
                    <a:pt x="64446" y="693"/>
                  </a:lnTo>
                  <a:lnTo>
                    <a:pt x="50119" y="7702"/>
                  </a:lnTo>
                  <a:lnTo>
                    <a:pt x="28900" y="30392"/>
                  </a:lnTo>
                  <a:lnTo>
                    <a:pt x="9174" y="70670"/>
                  </a:lnTo>
                  <a:lnTo>
                    <a:pt x="0" y="110140"/>
                  </a:lnTo>
                  <a:lnTo>
                    <a:pt x="6195" y="169047"/>
                  </a:lnTo>
                  <a:lnTo>
                    <a:pt x="13312" y="191711"/>
                  </a:lnTo>
                  <a:lnTo>
                    <a:pt x="43599" y="232798"/>
                  </a:lnTo>
                  <a:lnTo>
                    <a:pt x="69731" y="248905"/>
                  </a:lnTo>
                  <a:lnTo>
                    <a:pt x="92633" y="250990"/>
                  </a:lnTo>
                  <a:lnTo>
                    <a:pt x="116069" y="246847"/>
                  </a:lnTo>
                  <a:lnTo>
                    <a:pt x="142417" y="231361"/>
                  </a:lnTo>
                  <a:lnTo>
                    <a:pt x="157693" y="218626"/>
                  </a:lnTo>
                  <a:lnTo>
                    <a:pt x="173857" y="192713"/>
                  </a:lnTo>
                  <a:lnTo>
                    <a:pt x="188630" y="150176"/>
                  </a:lnTo>
                  <a:lnTo>
                    <a:pt x="191083" y="106791"/>
                  </a:lnTo>
                  <a:lnTo>
                    <a:pt x="187511" y="82153"/>
                  </a:lnTo>
                  <a:lnTo>
                    <a:pt x="178904" y="62624"/>
                  </a:lnTo>
                  <a:lnTo>
                    <a:pt x="173333" y="54141"/>
                  </a:lnTo>
                  <a:lnTo>
                    <a:pt x="164940" y="48486"/>
                  </a:lnTo>
                  <a:lnTo>
                    <a:pt x="143137" y="42202"/>
                  </a:lnTo>
                  <a:lnTo>
                    <a:pt x="120968" y="45648"/>
                  </a:lnTo>
                  <a:lnTo>
                    <a:pt x="88493" y="582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783860" y="4990507"/>
              <a:ext cx="223513" cy="256582"/>
            </a:xfrm>
            <a:custGeom>
              <a:avLst/>
              <a:gdLst/>
              <a:ahLst/>
              <a:cxnLst/>
              <a:rect l="0" t="0" r="0" b="0"/>
              <a:pathLst>
                <a:path w="223513" h="256582">
                  <a:moveTo>
                    <a:pt x="122212" y="10529"/>
                  </a:moveTo>
                  <a:lnTo>
                    <a:pt x="105445" y="4940"/>
                  </a:lnTo>
                  <a:lnTo>
                    <a:pt x="87854" y="8435"/>
                  </a:lnTo>
                  <a:lnTo>
                    <a:pt x="61339" y="23557"/>
                  </a:lnTo>
                  <a:lnTo>
                    <a:pt x="31419" y="49627"/>
                  </a:lnTo>
                  <a:lnTo>
                    <a:pt x="15632" y="75926"/>
                  </a:lnTo>
                  <a:lnTo>
                    <a:pt x="987" y="125829"/>
                  </a:lnTo>
                  <a:lnTo>
                    <a:pt x="0" y="184560"/>
                  </a:lnTo>
                  <a:lnTo>
                    <a:pt x="5895" y="207199"/>
                  </a:lnTo>
                  <a:lnTo>
                    <a:pt x="16313" y="225060"/>
                  </a:lnTo>
                  <a:lnTo>
                    <a:pt x="31862" y="237677"/>
                  </a:lnTo>
                  <a:lnTo>
                    <a:pt x="70440" y="255309"/>
                  </a:lnTo>
                  <a:lnTo>
                    <a:pt x="94133" y="256581"/>
                  </a:lnTo>
                  <a:lnTo>
                    <a:pt x="141882" y="247865"/>
                  </a:lnTo>
                  <a:lnTo>
                    <a:pt x="168854" y="232669"/>
                  </a:lnTo>
                  <a:lnTo>
                    <a:pt x="213241" y="178152"/>
                  </a:lnTo>
                  <a:lnTo>
                    <a:pt x="221161" y="154438"/>
                  </a:lnTo>
                  <a:lnTo>
                    <a:pt x="223512" y="129471"/>
                  </a:lnTo>
                  <a:lnTo>
                    <a:pt x="212472" y="74112"/>
                  </a:lnTo>
                  <a:lnTo>
                    <a:pt x="190821" y="32837"/>
                  </a:lnTo>
                  <a:lnTo>
                    <a:pt x="177661" y="16154"/>
                  </a:lnTo>
                  <a:lnTo>
                    <a:pt x="157774" y="7180"/>
                  </a:lnTo>
                  <a:lnTo>
                    <a:pt x="12221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025060" y="4916808"/>
              <a:ext cx="199940" cy="282989"/>
            </a:xfrm>
            <a:custGeom>
              <a:avLst/>
              <a:gdLst/>
              <a:ahLst/>
              <a:cxnLst/>
              <a:rect l="0" t="0" r="0" b="0"/>
              <a:pathLst>
                <a:path w="199940" h="282989">
                  <a:moveTo>
                    <a:pt x="102111" y="0"/>
                  </a:moveTo>
                  <a:lnTo>
                    <a:pt x="79754" y="0"/>
                  </a:lnTo>
                  <a:lnTo>
                    <a:pt x="62538" y="6239"/>
                  </a:lnTo>
                  <a:lnTo>
                    <a:pt x="26833" y="29309"/>
                  </a:lnTo>
                  <a:lnTo>
                    <a:pt x="12892" y="45781"/>
                  </a:lnTo>
                  <a:lnTo>
                    <a:pt x="3966" y="65971"/>
                  </a:lnTo>
                  <a:lnTo>
                    <a:pt x="0" y="90541"/>
                  </a:lnTo>
                  <a:lnTo>
                    <a:pt x="2451" y="101305"/>
                  </a:lnTo>
                  <a:lnTo>
                    <a:pt x="14534" y="119504"/>
                  </a:lnTo>
                  <a:lnTo>
                    <a:pt x="23839" y="124123"/>
                  </a:lnTo>
                  <a:lnTo>
                    <a:pt x="85810" y="126281"/>
                  </a:lnTo>
                  <a:lnTo>
                    <a:pt x="121457" y="131913"/>
                  </a:lnTo>
                  <a:lnTo>
                    <a:pt x="154246" y="146580"/>
                  </a:lnTo>
                  <a:lnTo>
                    <a:pt x="180599" y="165744"/>
                  </a:lnTo>
                  <a:lnTo>
                    <a:pt x="197636" y="191829"/>
                  </a:lnTo>
                  <a:lnTo>
                    <a:pt x="199939" y="211599"/>
                  </a:lnTo>
                  <a:lnTo>
                    <a:pt x="195893" y="230914"/>
                  </a:lnTo>
                  <a:lnTo>
                    <a:pt x="186296" y="247298"/>
                  </a:lnTo>
                  <a:lnTo>
                    <a:pt x="162149" y="269675"/>
                  </a:lnTo>
                  <a:lnTo>
                    <a:pt x="139713" y="277783"/>
                  </a:lnTo>
                  <a:lnTo>
                    <a:pt x="87182" y="282988"/>
                  </a:lnTo>
                  <a:lnTo>
                    <a:pt x="72079" y="280580"/>
                  </a:lnTo>
                  <a:lnTo>
                    <a:pt x="59997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256395" y="4932293"/>
              <a:ext cx="197160" cy="245224"/>
            </a:xfrm>
            <a:custGeom>
              <a:avLst/>
              <a:gdLst/>
              <a:ahLst/>
              <a:cxnLst/>
              <a:rect l="0" t="0" r="0" b="0"/>
              <a:pathLst>
                <a:path w="197160" h="245224">
                  <a:moveTo>
                    <a:pt x="18175" y="89800"/>
                  </a:moveTo>
                  <a:lnTo>
                    <a:pt x="76792" y="89800"/>
                  </a:lnTo>
                  <a:lnTo>
                    <a:pt x="111582" y="84211"/>
                  </a:lnTo>
                  <a:lnTo>
                    <a:pt x="144117" y="69557"/>
                  </a:lnTo>
                  <a:lnTo>
                    <a:pt x="150099" y="61096"/>
                  </a:lnTo>
                  <a:lnTo>
                    <a:pt x="153627" y="39218"/>
                  </a:lnTo>
                  <a:lnTo>
                    <a:pt x="148176" y="20136"/>
                  </a:lnTo>
                  <a:lnTo>
                    <a:pt x="143446" y="11771"/>
                  </a:lnTo>
                  <a:lnTo>
                    <a:pt x="135614" y="6195"/>
                  </a:lnTo>
                  <a:lnTo>
                    <a:pt x="114434" y="0"/>
                  </a:lnTo>
                  <a:lnTo>
                    <a:pt x="92542" y="3485"/>
                  </a:lnTo>
                  <a:lnTo>
                    <a:pt x="49892" y="24787"/>
                  </a:lnTo>
                  <a:lnTo>
                    <a:pt x="23803" y="50260"/>
                  </a:lnTo>
                  <a:lnTo>
                    <a:pt x="6844" y="80034"/>
                  </a:lnTo>
                  <a:lnTo>
                    <a:pt x="0" y="122262"/>
                  </a:lnTo>
                  <a:lnTo>
                    <a:pt x="6092" y="179357"/>
                  </a:lnTo>
                  <a:lnTo>
                    <a:pt x="12025" y="203302"/>
                  </a:lnTo>
                  <a:lnTo>
                    <a:pt x="17584" y="212261"/>
                  </a:lnTo>
                  <a:lnTo>
                    <a:pt x="33120" y="225336"/>
                  </a:lnTo>
                  <a:lnTo>
                    <a:pt x="61598" y="239273"/>
                  </a:lnTo>
                  <a:lnTo>
                    <a:pt x="97851" y="245223"/>
                  </a:lnTo>
                  <a:lnTo>
                    <a:pt x="157565" y="239064"/>
                  </a:lnTo>
                  <a:lnTo>
                    <a:pt x="197159" y="2371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400911" y="4800994"/>
              <a:ext cx="73701" cy="84230"/>
            </a:xfrm>
            <a:custGeom>
              <a:avLst/>
              <a:gdLst/>
              <a:ahLst/>
              <a:cxnLst/>
              <a:rect l="0" t="0" r="0" b="0"/>
              <a:pathLst>
                <a:path w="73701" h="84230">
                  <a:moveTo>
                    <a:pt x="0" y="0"/>
                  </a:moveTo>
                  <a:lnTo>
                    <a:pt x="55226" y="62462"/>
                  </a:lnTo>
                  <a:lnTo>
                    <a:pt x="73700" y="842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619605" y="4869105"/>
              <a:ext cx="229217" cy="309610"/>
            </a:xfrm>
            <a:custGeom>
              <a:avLst/>
              <a:gdLst/>
              <a:ahLst/>
              <a:cxnLst/>
              <a:rect l="0" t="0" r="0" b="0"/>
              <a:pathLst>
                <a:path w="229217" h="309610">
                  <a:moveTo>
                    <a:pt x="139275" y="5589"/>
                  </a:moveTo>
                  <a:lnTo>
                    <a:pt x="122508" y="0"/>
                  </a:lnTo>
                  <a:lnTo>
                    <a:pt x="101798" y="3495"/>
                  </a:lnTo>
                  <a:lnTo>
                    <a:pt x="45130" y="31266"/>
                  </a:lnTo>
                  <a:lnTo>
                    <a:pt x="15454" y="52711"/>
                  </a:lnTo>
                  <a:lnTo>
                    <a:pt x="3135" y="70986"/>
                  </a:lnTo>
                  <a:lnTo>
                    <a:pt x="0" y="93926"/>
                  </a:lnTo>
                  <a:lnTo>
                    <a:pt x="802" y="106594"/>
                  </a:lnTo>
                  <a:lnTo>
                    <a:pt x="11051" y="126909"/>
                  </a:lnTo>
                  <a:lnTo>
                    <a:pt x="18697" y="135602"/>
                  </a:lnTo>
                  <a:lnTo>
                    <a:pt x="39672" y="145261"/>
                  </a:lnTo>
                  <a:lnTo>
                    <a:pt x="97693" y="160376"/>
                  </a:lnTo>
                  <a:lnTo>
                    <a:pt x="158785" y="177603"/>
                  </a:lnTo>
                  <a:lnTo>
                    <a:pt x="200971" y="200008"/>
                  </a:lnTo>
                  <a:lnTo>
                    <a:pt x="217778" y="213270"/>
                  </a:lnTo>
                  <a:lnTo>
                    <a:pt x="226808" y="233202"/>
                  </a:lnTo>
                  <a:lnTo>
                    <a:pt x="229216" y="245069"/>
                  </a:lnTo>
                  <a:lnTo>
                    <a:pt x="228482" y="255319"/>
                  </a:lnTo>
                  <a:lnTo>
                    <a:pt x="221427" y="272948"/>
                  </a:lnTo>
                  <a:lnTo>
                    <a:pt x="198712" y="296027"/>
                  </a:lnTo>
                  <a:lnTo>
                    <a:pt x="176610" y="304298"/>
                  </a:lnTo>
                  <a:lnTo>
                    <a:pt x="124293" y="309609"/>
                  </a:lnTo>
                  <a:lnTo>
                    <a:pt x="66376" y="302410"/>
                  </a:lnTo>
                  <a:lnTo>
                    <a:pt x="33991" y="3003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0" name="Freeform 139"/>
          <p:cNvSpPr/>
          <p:nvPr/>
        </p:nvSpPr>
        <p:spPr>
          <a:xfrm>
            <a:off x="6614790" y="4794832"/>
            <a:ext cx="249791" cy="658930"/>
          </a:xfrm>
          <a:custGeom>
            <a:avLst/>
            <a:gdLst/>
            <a:ahLst/>
            <a:cxnLst/>
            <a:rect l="0" t="0" r="0" b="0"/>
            <a:pathLst>
              <a:path w="249791" h="658930">
                <a:moveTo>
                  <a:pt x="249790" y="143033"/>
                </a:moveTo>
                <a:lnTo>
                  <a:pt x="234149" y="116647"/>
                </a:lnTo>
                <a:lnTo>
                  <a:pt x="209357" y="59721"/>
                </a:lnTo>
                <a:lnTo>
                  <a:pt x="189586" y="33080"/>
                </a:lnTo>
                <a:lnTo>
                  <a:pt x="157733" y="10368"/>
                </a:lnTo>
                <a:lnTo>
                  <a:pt x="118659" y="0"/>
                </a:lnTo>
                <a:lnTo>
                  <a:pt x="83035" y="2517"/>
                </a:lnTo>
                <a:lnTo>
                  <a:pt x="64153" y="10781"/>
                </a:lnTo>
                <a:lnTo>
                  <a:pt x="55842" y="16261"/>
                </a:lnTo>
                <a:lnTo>
                  <a:pt x="43488" y="31708"/>
                </a:lnTo>
                <a:lnTo>
                  <a:pt x="10204" y="90784"/>
                </a:lnTo>
                <a:lnTo>
                  <a:pt x="2927" y="112792"/>
                </a:lnTo>
                <a:lnTo>
                  <a:pt x="0" y="152660"/>
                </a:lnTo>
                <a:lnTo>
                  <a:pt x="7192" y="198658"/>
                </a:lnTo>
                <a:lnTo>
                  <a:pt x="17577" y="223907"/>
                </a:lnTo>
                <a:lnTo>
                  <a:pt x="33111" y="240588"/>
                </a:lnTo>
                <a:lnTo>
                  <a:pt x="42166" y="246675"/>
                </a:lnTo>
                <a:lnTo>
                  <a:pt x="64706" y="250317"/>
                </a:lnTo>
                <a:lnTo>
                  <a:pt x="87982" y="246867"/>
                </a:lnTo>
                <a:lnTo>
                  <a:pt x="106126" y="237534"/>
                </a:lnTo>
                <a:lnTo>
                  <a:pt x="151236" y="189789"/>
                </a:lnTo>
                <a:lnTo>
                  <a:pt x="166906" y="162346"/>
                </a:lnTo>
                <a:lnTo>
                  <a:pt x="178958" y="126399"/>
                </a:lnTo>
                <a:lnTo>
                  <a:pt x="182682" y="121415"/>
                </a:lnTo>
                <a:lnTo>
                  <a:pt x="186334" y="121602"/>
                </a:lnTo>
                <a:lnTo>
                  <a:pt x="189938" y="125236"/>
                </a:lnTo>
                <a:lnTo>
                  <a:pt x="193944" y="141752"/>
                </a:lnTo>
                <a:lnTo>
                  <a:pt x="203962" y="197847"/>
                </a:lnTo>
                <a:lnTo>
                  <a:pt x="210062" y="254423"/>
                </a:lnTo>
                <a:lnTo>
                  <a:pt x="222186" y="311265"/>
                </a:lnTo>
                <a:lnTo>
                  <a:pt x="235845" y="365517"/>
                </a:lnTo>
                <a:lnTo>
                  <a:pt x="245138" y="419134"/>
                </a:lnTo>
                <a:lnTo>
                  <a:pt x="247242" y="472586"/>
                </a:lnTo>
                <a:lnTo>
                  <a:pt x="240976" y="523128"/>
                </a:lnTo>
                <a:lnTo>
                  <a:pt x="230541" y="560200"/>
                </a:lnTo>
                <a:lnTo>
                  <a:pt x="219398" y="578395"/>
                </a:lnTo>
                <a:lnTo>
                  <a:pt x="176370" y="609140"/>
                </a:lnTo>
                <a:lnTo>
                  <a:pt x="119691" y="634623"/>
                </a:lnTo>
                <a:lnTo>
                  <a:pt x="69691" y="647438"/>
                </a:lnTo>
                <a:lnTo>
                  <a:pt x="18163" y="65892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7" name="Group 146"/>
          <p:cNvGrpSpPr/>
          <p:nvPr/>
        </p:nvGrpSpPr>
        <p:grpSpPr>
          <a:xfrm>
            <a:off x="6919361" y="4773883"/>
            <a:ext cx="1356632" cy="374553"/>
            <a:chOff x="6919361" y="4773883"/>
            <a:chExt cx="1356632" cy="374553"/>
          </a:xfrm>
        </p:grpSpPr>
        <p:sp>
          <p:nvSpPr>
            <p:cNvPr id="141" name="Freeform 140"/>
            <p:cNvSpPr/>
            <p:nvPr/>
          </p:nvSpPr>
          <p:spPr>
            <a:xfrm>
              <a:off x="6919361" y="4773883"/>
              <a:ext cx="193015" cy="332439"/>
            </a:xfrm>
            <a:custGeom>
              <a:avLst/>
              <a:gdLst/>
              <a:ahLst/>
              <a:cxnLst/>
              <a:rect l="0" t="0" r="0" b="0"/>
              <a:pathLst>
                <a:path w="193015" h="332439">
                  <a:moveTo>
                    <a:pt x="39976" y="111340"/>
                  </a:moveTo>
                  <a:lnTo>
                    <a:pt x="95020" y="128128"/>
                  </a:lnTo>
                  <a:lnTo>
                    <a:pt x="131804" y="129962"/>
                  </a:lnTo>
                  <a:lnTo>
                    <a:pt x="154488" y="126245"/>
                  </a:lnTo>
                  <a:lnTo>
                    <a:pt x="173148" y="117575"/>
                  </a:lnTo>
                  <a:lnTo>
                    <a:pt x="181400" y="111986"/>
                  </a:lnTo>
                  <a:lnTo>
                    <a:pt x="186901" y="102412"/>
                  </a:lnTo>
                  <a:lnTo>
                    <a:pt x="193014" y="76177"/>
                  </a:lnTo>
                  <a:lnTo>
                    <a:pt x="189491" y="51258"/>
                  </a:lnTo>
                  <a:lnTo>
                    <a:pt x="178956" y="29654"/>
                  </a:lnTo>
                  <a:lnTo>
                    <a:pt x="162576" y="12254"/>
                  </a:lnTo>
                  <a:lnTo>
                    <a:pt x="140478" y="2961"/>
                  </a:lnTo>
                  <a:lnTo>
                    <a:pt x="116228" y="0"/>
                  </a:lnTo>
                  <a:lnTo>
                    <a:pt x="93753" y="2584"/>
                  </a:lnTo>
                  <a:lnTo>
                    <a:pt x="75185" y="10751"/>
                  </a:lnTo>
                  <a:lnTo>
                    <a:pt x="44201" y="35058"/>
                  </a:lnTo>
                  <a:lnTo>
                    <a:pt x="28229" y="61052"/>
                  </a:lnTo>
                  <a:lnTo>
                    <a:pt x="8692" y="114769"/>
                  </a:lnTo>
                  <a:lnTo>
                    <a:pt x="0" y="173758"/>
                  </a:lnTo>
                  <a:lnTo>
                    <a:pt x="5051" y="201082"/>
                  </a:lnTo>
                  <a:lnTo>
                    <a:pt x="26668" y="264144"/>
                  </a:lnTo>
                  <a:lnTo>
                    <a:pt x="58082" y="306735"/>
                  </a:lnTo>
                  <a:lnTo>
                    <a:pt x="84334" y="323002"/>
                  </a:lnTo>
                  <a:lnTo>
                    <a:pt x="124204" y="3324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156067" y="4825472"/>
              <a:ext cx="168469" cy="249264"/>
            </a:xfrm>
            <a:custGeom>
              <a:avLst/>
              <a:gdLst/>
              <a:ahLst/>
              <a:cxnLst/>
              <a:rect l="0" t="0" r="0" b="0"/>
              <a:pathLst>
                <a:path w="168469" h="249264">
                  <a:moveTo>
                    <a:pt x="34897" y="133450"/>
                  </a:moveTo>
                  <a:lnTo>
                    <a:pt x="78859" y="148104"/>
                  </a:lnTo>
                  <a:lnTo>
                    <a:pt x="98890" y="145422"/>
                  </a:lnTo>
                  <a:lnTo>
                    <a:pt x="140344" y="124637"/>
                  </a:lnTo>
                  <a:lnTo>
                    <a:pt x="155072" y="108476"/>
                  </a:lnTo>
                  <a:lnTo>
                    <a:pt x="164346" y="88425"/>
                  </a:lnTo>
                  <a:lnTo>
                    <a:pt x="168468" y="63916"/>
                  </a:lnTo>
                  <a:lnTo>
                    <a:pt x="164062" y="40545"/>
                  </a:lnTo>
                  <a:lnTo>
                    <a:pt x="159611" y="29399"/>
                  </a:lnTo>
                  <a:lnTo>
                    <a:pt x="145307" y="13896"/>
                  </a:lnTo>
                  <a:lnTo>
                    <a:pt x="136580" y="8124"/>
                  </a:lnTo>
                  <a:lnTo>
                    <a:pt x="96351" y="0"/>
                  </a:lnTo>
                  <a:lnTo>
                    <a:pt x="73518" y="4339"/>
                  </a:lnTo>
                  <a:lnTo>
                    <a:pt x="47509" y="19936"/>
                  </a:lnTo>
                  <a:lnTo>
                    <a:pt x="24986" y="42494"/>
                  </a:lnTo>
                  <a:lnTo>
                    <a:pt x="11774" y="62610"/>
                  </a:lnTo>
                  <a:lnTo>
                    <a:pt x="2003" y="87147"/>
                  </a:lnTo>
                  <a:lnTo>
                    <a:pt x="0" y="113651"/>
                  </a:lnTo>
                  <a:lnTo>
                    <a:pt x="8246" y="163204"/>
                  </a:lnTo>
                  <a:lnTo>
                    <a:pt x="23361" y="190489"/>
                  </a:lnTo>
                  <a:lnTo>
                    <a:pt x="42657" y="213392"/>
                  </a:lnTo>
                  <a:lnTo>
                    <a:pt x="68781" y="229406"/>
                  </a:lnTo>
                  <a:lnTo>
                    <a:pt x="109050" y="244128"/>
                  </a:lnTo>
                  <a:lnTo>
                    <a:pt x="150710" y="2492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453410" y="4822052"/>
              <a:ext cx="160390" cy="273741"/>
            </a:xfrm>
            <a:custGeom>
              <a:avLst/>
              <a:gdLst/>
              <a:ahLst/>
              <a:cxnLst/>
              <a:rect l="0" t="0" r="0" b="0"/>
              <a:pathLst>
                <a:path w="160390" h="273741">
                  <a:moveTo>
                    <a:pt x="116579" y="0"/>
                  </a:moveTo>
                  <a:lnTo>
                    <a:pt x="94223" y="0"/>
                  </a:lnTo>
                  <a:lnTo>
                    <a:pt x="77007" y="6239"/>
                  </a:lnTo>
                  <a:lnTo>
                    <a:pt x="18412" y="56395"/>
                  </a:lnTo>
                  <a:lnTo>
                    <a:pt x="4320" y="70298"/>
                  </a:lnTo>
                  <a:lnTo>
                    <a:pt x="796" y="79620"/>
                  </a:lnTo>
                  <a:lnTo>
                    <a:pt x="0" y="102457"/>
                  </a:lnTo>
                  <a:lnTo>
                    <a:pt x="3765" y="111588"/>
                  </a:lnTo>
                  <a:lnTo>
                    <a:pt x="17306" y="124854"/>
                  </a:lnTo>
                  <a:lnTo>
                    <a:pt x="73062" y="146740"/>
                  </a:lnTo>
                  <a:lnTo>
                    <a:pt x="116302" y="166896"/>
                  </a:lnTo>
                  <a:lnTo>
                    <a:pt x="142493" y="186581"/>
                  </a:lnTo>
                  <a:lnTo>
                    <a:pt x="159482" y="212820"/>
                  </a:lnTo>
                  <a:lnTo>
                    <a:pt x="160389" y="222599"/>
                  </a:lnTo>
                  <a:lnTo>
                    <a:pt x="155158" y="242822"/>
                  </a:lnTo>
                  <a:lnTo>
                    <a:pt x="146978" y="250789"/>
                  </a:lnTo>
                  <a:lnTo>
                    <a:pt x="122291" y="262760"/>
                  </a:lnTo>
                  <a:lnTo>
                    <a:pt x="68358" y="271571"/>
                  </a:lnTo>
                  <a:lnTo>
                    <a:pt x="21823" y="2737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642602" y="4858338"/>
              <a:ext cx="201129" cy="269041"/>
            </a:xfrm>
            <a:custGeom>
              <a:avLst/>
              <a:gdLst/>
              <a:ahLst/>
              <a:cxnLst/>
              <a:rect l="0" t="0" r="0" b="0"/>
              <a:pathLst>
                <a:path w="201129" h="269041">
                  <a:moveTo>
                    <a:pt x="22144" y="111112"/>
                  </a:moveTo>
                  <a:lnTo>
                    <a:pt x="80761" y="111112"/>
                  </a:lnTo>
                  <a:lnTo>
                    <a:pt x="133765" y="101537"/>
                  </a:lnTo>
                  <a:lnTo>
                    <a:pt x="157151" y="90869"/>
                  </a:lnTo>
                  <a:lnTo>
                    <a:pt x="184459" y="66120"/>
                  </a:lnTo>
                  <a:lnTo>
                    <a:pt x="187675" y="56551"/>
                  </a:lnTo>
                  <a:lnTo>
                    <a:pt x="185010" y="36560"/>
                  </a:lnTo>
                  <a:lnTo>
                    <a:pt x="170356" y="11164"/>
                  </a:lnTo>
                  <a:lnTo>
                    <a:pt x="161896" y="5876"/>
                  </a:lnTo>
                  <a:lnTo>
                    <a:pt x="140019" y="0"/>
                  </a:lnTo>
                  <a:lnTo>
                    <a:pt x="106983" y="2281"/>
                  </a:lnTo>
                  <a:lnTo>
                    <a:pt x="65548" y="14702"/>
                  </a:lnTo>
                  <a:lnTo>
                    <a:pt x="26286" y="45139"/>
                  </a:lnTo>
                  <a:lnTo>
                    <a:pt x="4784" y="71287"/>
                  </a:lnTo>
                  <a:lnTo>
                    <a:pt x="0" y="97312"/>
                  </a:lnTo>
                  <a:lnTo>
                    <a:pt x="6462" y="150500"/>
                  </a:lnTo>
                  <a:lnTo>
                    <a:pt x="21267" y="184004"/>
                  </a:lnTo>
                  <a:lnTo>
                    <a:pt x="60979" y="233258"/>
                  </a:lnTo>
                  <a:lnTo>
                    <a:pt x="87463" y="249209"/>
                  </a:lnTo>
                  <a:lnTo>
                    <a:pt x="129023" y="263910"/>
                  </a:lnTo>
                  <a:lnTo>
                    <a:pt x="174840" y="268026"/>
                  </a:lnTo>
                  <a:lnTo>
                    <a:pt x="201128" y="2690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854259" y="4779938"/>
              <a:ext cx="73700" cy="73700"/>
            </a:xfrm>
            <a:custGeom>
              <a:avLst/>
              <a:gdLst/>
              <a:ahLst/>
              <a:cxnLst/>
              <a:rect l="0" t="0" r="0" b="0"/>
              <a:pathLst>
                <a:path w="73700" h="73700">
                  <a:moveTo>
                    <a:pt x="0" y="0"/>
                  </a:moveTo>
                  <a:lnTo>
                    <a:pt x="5589" y="16767"/>
                  </a:lnTo>
                  <a:lnTo>
                    <a:pt x="17691" y="31238"/>
                  </a:lnTo>
                  <a:lnTo>
                    <a:pt x="59756" y="67429"/>
                  </a:lnTo>
                  <a:lnTo>
                    <a:pt x="73699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022715" y="4885223"/>
              <a:ext cx="253278" cy="263213"/>
            </a:xfrm>
            <a:custGeom>
              <a:avLst/>
              <a:gdLst/>
              <a:ahLst/>
              <a:cxnLst/>
              <a:rect l="0" t="0" r="0" b="0"/>
              <a:pathLst>
                <a:path w="253278" h="263213">
                  <a:moveTo>
                    <a:pt x="136870" y="0"/>
                  </a:moveTo>
                  <a:lnTo>
                    <a:pt x="94179" y="3119"/>
                  </a:lnTo>
                  <a:lnTo>
                    <a:pt x="62999" y="14572"/>
                  </a:lnTo>
                  <a:lnTo>
                    <a:pt x="26612" y="39403"/>
                  </a:lnTo>
                  <a:lnTo>
                    <a:pt x="17677" y="59236"/>
                  </a:lnTo>
                  <a:lnTo>
                    <a:pt x="15294" y="71076"/>
                  </a:lnTo>
                  <a:lnTo>
                    <a:pt x="17215" y="80139"/>
                  </a:lnTo>
                  <a:lnTo>
                    <a:pt x="22006" y="87351"/>
                  </a:lnTo>
                  <a:lnTo>
                    <a:pt x="28709" y="93329"/>
                  </a:lnTo>
                  <a:lnTo>
                    <a:pt x="48634" y="99971"/>
                  </a:lnTo>
                  <a:lnTo>
                    <a:pt x="111993" y="112990"/>
                  </a:lnTo>
                  <a:lnTo>
                    <a:pt x="167953" y="129941"/>
                  </a:lnTo>
                  <a:lnTo>
                    <a:pt x="209301" y="152312"/>
                  </a:lnTo>
                  <a:lnTo>
                    <a:pt x="248545" y="186188"/>
                  </a:lnTo>
                  <a:lnTo>
                    <a:pt x="252264" y="194315"/>
                  </a:lnTo>
                  <a:lnTo>
                    <a:pt x="253277" y="212704"/>
                  </a:lnTo>
                  <a:lnTo>
                    <a:pt x="249570" y="220182"/>
                  </a:lnTo>
                  <a:lnTo>
                    <a:pt x="236092" y="231609"/>
                  </a:lnTo>
                  <a:lnTo>
                    <a:pt x="177262" y="252219"/>
                  </a:lnTo>
                  <a:lnTo>
                    <a:pt x="116903" y="261040"/>
                  </a:lnTo>
                  <a:lnTo>
                    <a:pt x="65963" y="262568"/>
                  </a:lnTo>
                  <a:lnTo>
                    <a:pt x="37506" y="262926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326383" y="410611"/>
            <a:ext cx="6155225" cy="905452"/>
            <a:chOff x="326383" y="410611"/>
            <a:chExt cx="6155225" cy="905452"/>
          </a:xfrm>
        </p:grpSpPr>
        <p:sp>
          <p:nvSpPr>
            <p:cNvPr id="2" name="Freeform 1"/>
            <p:cNvSpPr/>
            <p:nvPr/>
          </p:nvSpPr>
          <p:spPr>
            <a:xfrm>
              <a:off x="631709" y="431668"/>
              <a:ext cx="21058" cy="631711"/>
            </a:xfrm>
            <a:custGeom>
              <a:avLst/>
              <a:gdLst/>
              <a:ahLst/>
              <a:cxnLst/>
              <a:rect l="0" t="0" r="0" b="0"/>
              <a:pathLst>
                <a:path w="21058" h="631711">
                  <a:moveTo>
                    <a:pt x="21057" y="0"/>
                  </a:moveTo>
                  <a:lnTo>
                    <a:pt x="12724" y="37478"/>
                  </a:lnTo>
                  <a:lnTo>
                    <a:pt x="10962" y="94491"/>
                  </a:lnTo>
                  <a:lnTo>
                    <a:pt x="10657" y="156029"/>
                  </a:lnTo>
                  <a:lnTo>
                    <a:pt x="10586" y="199198"/>
                  </a:lnTo>
                  <a:lnTo>
                    <a:pt x="10546" y="256723"/>
                  </a:lnTo>
                  <a:lnTo>
                    <a:pt x="16121" y="318083"/>
                  </a:lnTo>
                  <a:lnTo>
                    <a:pt x="19595" y="377866"/>
                  </a:lnTo>
                  <a:lnTo>
                    <a:pt x="20624" y="430675"/>
                  </a:lnTo>
                  <a:lnTo>
                    <a:pt x="20929" y="487136"/>
                  </a:lnTo>
                  <a:lnTo>
                    <a:pt x="21019" y="542730"/>
                  </a:lnTo>
                  <a:lnTo>
                    <a:pt x="12644" y="595936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6383" y="410611"/>
              <a:ext cx="568540" cy="94757"/>
            </a:xfrm>
            <a:custGeom>
              <a:avLst/>
              <a:gdLst/>
              <a:ahLst/>
              <a:cxnLst/>
              <a:rect l="0" t="0" r="0" b="0"/>
              <a:pathLst>
                <a:path w="568540" h="94757">
                  <a:moveTo>
                    <a:pt x="568539" y="0"/>
                  </a:moveTo>
                  <a:lnTo>
                    <a:pt x="527681" y="2340"/>
                  </a:lnTo>
                  <a:lnTo>
                    <a:pt x="473337" y="19786"/>
                  </a:lnTo>
                  <a:lnTo>
                    <a:pt x="423132" y="34844"/>
                  </a:lnTo>
                  <a:lnTo>
                    <a:pt x="363778" y="49083"/>
                  </a:lnTo>
                  <a:lnTo>
                    <a:pt x="317706" y="58477"/>
                  </a:lnTo>
                  <a:lnTo>
                    <a:pt x="262981" y="62950"/>
                  </a:lnTo>
                  <a:lnTo>
                    <a:pt x="213751" y="71164"/>
                  </a:lnTo>
                  <a:lnTo>
                    <a:pt x="155750" y="79837"/>
                  </a:lnTo>
                  <a:lnTo>
                    <a:pt x="95281" y="82927"/>
                  </a:lnTo>
                  <a:lnTo>
                    <a:pt x="43309" y="85012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44475" y="431668"/>
              <a:ext cx="440002" cy="582803"/>
            </a:xfrm>
            <a:custGeom>
              <a:avLst/>
              <a:gdLst/>
              <a:ahLst/>
              <a:cxnLst/>
              <a:rect l="0" t="0" r="0" b="0"/>
              <a:pathLst>
                <a:path w="440002" h="582803">
                  <a:moveTo>
                    <a:pt x="8333" y="0"/>
                  </a:moveTo>
                  <a:lnTo>
                    <a:pt x="0" y="48931"/>
                  </a:lnTo>
                  <a:lnTo>
                    <a:pt x="1574" y="90537"/>
                  </a:lnTo>
                  <a:lnTo>
                    <a:pt x="6998" y="152805"/>
                  </a:lnTo>
                  <a:lnTo>
                    <a:pt x="15305" y="215884"/>
                  </a:lnTo>
                  <a:lnTo>
                    <a:pt x="21278" y="270284"/>
                  </a:lnTo>
                  <a:lnTo>
                    <a:pt x="27788" y="320761"/>
                  </a:lnTo>
                  <a:lnTo>
                    <a:pt x="28915" y="378660"/>
                  </a:lnTo>
                  <a:lnTo>
                    <a:pt x="34838" y="442088"/>
                  </a:lnTo>
                  <a:lnTo>
                    <a:pt x="38413" y="505336"/>
                  </a:lnTo>
                  <a:lnTo>
                    <a:pt x="39472" y="557351"/>
                  </a:lnTo>
                  <a:lnTo>
                    <a:pt x="38451" y="562250"/>
                  </a:lnTo>
                  <a:lnTo>
                    <a:pt x="36601" y="559667"/>
                  </a:lnTo>
                  <a:lnTo>
                    <a:pt x="23104" y="505153"/>
                  </a:lnTo>
                  <a:lnTo>
                    <a:pt x="20118" y="457601"/>
                  </a:lnTo>
                  <a:lnTo>
                    <a:pt x="21573" y="408806"/>
                  </a:lnTo>
                  <a:lnTo>
                    <a:pt x="41841" y="359692"/>
                  </a:lnTo>
                  <a:lnTo>
                    <a:pt x="48219" y="348589"/>
                  </a:lnTo>
                  <a:lnTo>
                    <a:pt x="55980" y="342357"/>
                  </a:lnTo>
                  <a:lnTo>
                    <a:pt x="64664" y="339372"/>
                  </a:lnTo>
                  <a:lnTo>
                    <a:pt x="73963" y="338552"/>
                  </a:lnTo>
                  <a:lnTo>
                    <a:pt x="93654" y="343880"/>
                  </a:lnTo>
                  <a:lnTo>
                    <a:pt x="103818" y="348576"/>
                  </a:lnTo>
                  <a:lnTo>
                    <a:pt x="121351" y="366273"/>
                  </a:lnTo>
                  <a:lnTo>
                    <a:pt x="157703" y="428083"/>
                  </a:lnTo>
                  <a:lnTo>
                    <a:pt x="185223" y="489428"/>
                  </a:lnTo>
                  <a:lnTo>
                    <a:pt x="202588" y="544290"/>
                  </a:lnTo>
                  <a:lnTo>
                    <a:pt x="206660" y="575652"/>
                  </a:lnTo>
                  <a:lnTo>
                    <a:pt x="213738" y="524401"/>
                  </a:lnTo>
                  <a:lnTo>
                    <a:pt x="227458" y="475462"/>
                  </a:lnTo>
                  <a:lnTo>
                    <a:pt x="251485" y="435120"/>
                  </a:lnTo>
                  <a:lnTo>
                    <a:pt x="266139" y="420334"/>
                  </a:lnTo>
                  <a:lnTo>
                    <a:pt x="284350" y="409863"/>
                  </a:lnTo>
                  <a:lnTo>
                    <a:pt x="339109" y="400845"/>
                  </a:lnTo>
                  <a:lnTo>
                    <a:pt x="389266" y="389012"/>
                  </a:lnTo>
                  <a:lnTo>
                    <a:pt x="402668" y="385683"/>
                  </a:lnTo>
                  <a:lnTo>
                    <a:pt x="410433" y="378785"/>
                  </a:lnTo>
                  <a:lnTo>
                    <a:pt x="414440" y="369506"/>
                  </a:lnTo>
                  <a:lnTo>
                    <a:pt x="415942" y="358642"/>
                  </a:lnTo>
                  <a:lnTo>
                    <a:pt x="411371" y="340330"/>
                  </a:lnTo>
                  <a:lnTo>
                    <a:pt x="406876" y="332172"/>
                  </a:lnTo>
                  <a:lnTo>
                    <a:pt x="378194" y="309511"/>
                  </a:lnTo>
                  <a:lnTo>
                    <a:pt x="350140" y="304457"/>
                  </a:lnTo>
                  <a:lnTo>
                    <a:pt x="295649" y="310744"/>
                  </a:lnTo>
                  <a:lnTo>
                    <a:pt x="276019" y="322942"/>
                  </a:lnTo>
                  <a:lnTo>
                    <a:pt x="251814" y="352660"/>
                  </a:lnTo>
                  <a:lnTo>
                    <a:pt x="239379" y="377836"/>
                  </a:lnTo>
                  <a:lnTo>
                    <a:pt x="231396" y="432127"/>
                  </a:lnTo>
                  <a:lnTo>
                    <a:pt x="232644" y="458778"/>
                  </a:lnTo>
                  <a:lnTo>
                    <a:pt x="252509" y="504484"/>
                  </a:lnTo>
                  <a:lnTo>
                    <a:pt x="278963" y="547307"/>
                  </a:lnTo>
                  <a:lnTo>
                    <a:pt x="295899" y="562222"/>
                  </a:lnTo>
                  <a:lnTo>
                    <a:pt x="335368" y="581329"/>
                  </a:lnTo>
                  <a:lnTo>
                    <a:pt x="356063" y="582802"/>
                  </a:lnTo>
                  <a:lnTo>
                    <a:pt x="397944" y="574216"/>
                  </a:lnTo>
                  <a:lnTo>
                    <a:pt x="440001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05575" y="779025"/>
              <a:ext cx="235141" cy="537038"/>
            </a:xfrm>
            <a:custGeom>
              <a:avLst/>
              <a:gdLst/>
              <a:ahLst/>
              <a:cxnLst/>
              <a:rect l="0" t="0" r="0" b="0"/>
              <a:pathLst>
                <a:path w="235141" h="537038">
                  <a:moveTo>
                    <a:pt x="200041" y="115897"/>
                  </a:moveTo>
                  <a:lnTo>
                    <a:pt x="214695" y="66345"/>
                  </a:lnTo>
                  <a:lnTo>
                    <a:pt x="212013" y="43571"/>
                  </a:lnTo>
                  <a:lnTo>
                    <a:pt x="201853" y="22921"/>
                  </a:lnTo>
                  <a:lnTo>
                    <a:pt x="185638" y="5944"/>
                  </a:lnTo>
                  <a:lnTo>
                    <a:pt x="175232" y="1651"/>
                  </a:lnTo>
                  <a:lnTo>
                    <a:pt x="151190" y="0"/>
                  </a:lnTo>
                  <a:lnTo>
                    <a:pt x="116937" y="5648"/>
                  </a:lnTo>
                  <a:lnTo>
                    <a:pt x="84561" y="25909"/>
                  </a:lnTo>
                  <a:lnTo>
                    <a:pt x="58330" y="54139"/>
                  </a:lnTo>
                  <a:lnTo>
                    <a:pt x="36912" y="96289"/>
                  </a:lnTo>
                  <a:lnTo>
                    <a:pt x="24535" y="148462"/>
                  </a:lnTo>
                  <a:lnTo>
                    <a:pt x="24942" y="174824"/>
                  </a:lnTo>
                  <a:lnTo>
                    <a:pt x="32922" y="198238"/>
                  </a:lnTo>
                  <a:lnTo>
                    <a:pt x="47387" y="217224"/>
                  </a:lnTo>
                  <a:lnTo>
                    <a:pt x="56158" y="225562"/>
                  </a:lnTo>
                  <a:lnTo>
                    <a:pt x="65514" y="229951"/>
                  </a:lnTo>
                  <a:lnTo>
                    <a:pt x="85269" y="231708"/>
                  </a:lnTo>
                  <a:lnTo>
                    <a:pt x="102628" y="225470"/>
                  </a:lnTo>
                  <a:lnTo>
                    <a:pt x="132836" y="202402"/>
                  </a:lnTo>
                  <a:lnTo>
                    <a:pt x="148673" y="176623"/>
                  </a:lnTo>
                  <a:lnTo>
                    <a:pt x="171769" y="115682"/>
                  </a:lnTo>
                  <a:lnTo>
                    <a:pt x="174174" y="114584"/>
                  </a:lnTo>
                  <a:lnTo>
                    <a:pt x="183940" y="169941"/>
                  </a:lnTo>
                  <a:lnTo>
                    <a:pt x="193451" y="219127"/>
                  </a:lnTo>
                  <a:lnTo>
                    <a:pt x="207145" y="271339"/>
                  </a:lnTo>
                  <a:lnTo>
                    <a:pt x="224619" y="326140"/>
                  </a:lnTo>
                  <a:lnTo>
                    <a:pt x="235140" y="374723"/>
                  </a:lnTo>
                  <a:lnTo>
                    <a:pt x="234487" y="422393"/>
                  </a:lnTo>
                  <a:lnTo>
                    <a:pt x="226885" y="460564"/>
                  </a:lnTo>
                  <a:lnTo>
                    <a:pt x="214311" y="480042"/>
                  </a:lnTo>
                  <a:lnTo>
                    <a:pt x="206045" y="488512"/>
                  </a:lnTo>
                  <a:lnTo>
                    <a:pt x="166465" y="506021"/>
                  </a:lnTo>
                  <a:lnTo>
                    <a:pt x="117693" y="513029"/>
                  </a:lnTo>
                  <a:lnTo>
                    <a:pt x="57216" y="523802"/>
                  </a:lnTo>
                  <a:lnTo>
                    <a:pt x="0" y="5370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10901" y="789637"/>
              <a:ext cx="162471" cy="250672"/>
            </a:xfrm>
            <a:custGeom>
              <a:avLst/>
              <a:gdLst/>
              <a:ahLst/>
              <a:cxnLst/>
              <a:rect l="0" t="0" r="0" b="0"/>
              <a:pathLst>
                <a:path w="162471" h="250672">
                  <a:moveTo>
                    <a:pt x="0" y="0"/>
                  </a:moveTo>
                  <a:lnTo>
                    <a:pt x="0" y="58617"/>
                  </a:lnTo>
                  <a:lnTo>
                    <a:pt x="1170" y="120026"/>
                  </a:lnTo>
                  <a:lnTo>
                    <a:pt x="8333" y="178430"/>
                  </a:lnTo>
                  <a:lnTo>
                    <a:pt x="11892" y="204474"/>
                  </a:lnTo>
                  <a:lnTo>
                    <a:pt x="27050" y="232290"/>
                  </a:lnTo>
                  <a:lnTo>
                    <a:pt x="39708" y="247909"/>
                  </a:lnTo>
                  <a:lnTo>
                    <a:pt x="48699" y="250671"/>
                  </a:lnTo>
                  <a:lnTo>
                    <a:pt x="71167" y="247500"/>
                  </a:lnTo>
                  <a:lnTo>
                    <a:pt x="90511" y="235172"/>
                  </a:lnTo>
                  <a:lnTo>
                    <a:pt x="121994" y="198662"/>
                  </a:lnTo>
                  <a:lnTo>
                    <a:pt x="150219" y="136749"/>
                  </a:lnTo>
                  <a:lnTo>
                    <a:pt x="162470" y="87497"/>
                  </a:lnTo>
                  <a:lnTo>
                    <a:pt x="158624" y="54781"/>
                  </a:lnTo>
                  <a:lnTo>
                    <a:pt x="14739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63585" y="842279"/>
              <a:ext cx="1" cy="178986"/>
            </a:xfrm>
            <a:custGeom>
              <a:avLst/>
              <a:gdLst/>
              <a:ahLst/>
              <a:cxnLst/>
              <a:rect l="0" t="0" r="0" b="0"/>
              <a:pathLst>
                <a:path w="1" h="178986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59194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74114" y="6317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42570" y="526424"/>
              <a:ext cx="52643" cy="515898"/>
            </a:xfrm>
            <a:custGeom>
              <a:avLst/>
              <a:gdLst/>
              <a:ahLst/>
              <a:cxnLst/>
              <a:rect l="0" t="0" r="0" b="0"/>
              <a:pathLst>
                <a:path w="52643" h="515898">
                  <a:moveTo>
                    <a:pt x="0" y="0"/>
                  </a:moveTo>
                  <a:lnTo>
                    <a:pt x="3119" y="52051"/>
                  </a:lnTo>
                  <a:lnTo>
                    <a:pt x="14654" y="111537"/>
                  </a:lnTo>
                  <a:lnTo>
                    <a:pt x="19792" y="168998"/>
                  </a:lnTo>
                  <a:lnTo>
                    <a:pt x="21852" y="227758"/>
                  </a:lnTo>
                  <a:lnTo>
                    <a:pt x="28181" y="274155"/>
                  </a:lnTo>
                  <a:lnTo>
                    <a:pt x="30577" y="336515"/>
                  </a:lnTo>
                  <a:lnTo>
                    <a:pt x="32456" y="398796"/>
                  </a:lnTo>
                  <a:lnTo>
                    <a:pt x="39902" y="452474"/>
                  </a:lnTo>
                  <a:lnTo>
                    <a:pt x="52642" y="515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37285" y="741457"/>
              <a:ext cx="263213" cy="37652"/>
            </a:xfrm>
            <a:custGeom>
              <a:avLst/>
              <a:gdLst/>
              <a:ahLst/>
              <a:cxnLst/>
              <a:rect l="0" t="0" r="0" b="0"/>
              <a:pathLst>
                <a:path w="263213" h="37652">
                  <a:moveTo>
                    <a:pt x="263212" y="6066"/>
                  </a:moveTo>
                  <a:lnTo>
                    <a:pt x="221184" y="0"/>
                  </a:lnTo>
                  <a:lnTo>
                    <a:pt x="173421" y="4919"/>
                  </a:lnTo>
                  <a:lnTo>
                    <a:pt x="123393" y="12615"/>
                  </a:lnTo>
                  <a:lnTo>
                    <a:pt x="63975" y="18928"/>
                  </a:lnTo>
                  <a:lnTo>
                    <a:pt x="27534" y="27814"/>
                  </a:lnTo>
                  <a:lnTo>
                    <a:pt x="0" y="376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93704" y="810739"/>
              <a:ext cx="206836" cy="201033"/>
            </a:xfrm>
            <a:custGeom>
              <a:avLst/>
              <a:gdLst/>
              <a:ahLst/>
              <a:cxnLst/>
              <a:rect l="0" t="0" r="0" b="0"/>
              <a:pathLst>
                <a:path w="206836" h="201033">
                  <a:moveTo>
                    <a:pt x="112078" y="126297"/>
                  </a:moveTo>
                  <a:lnTo>
                    <a:pt x="123257" y="109529"/>
                  </a:lnTo>
                  <a:lnTo>
                    <a:pt x="130208" y="71156"/>
                  </a:lnTo>
                  <a:lnTo>
                    <a:pt x="126679" y="33920"/>
                  </a:lnTo>
                  <a:lnTo>
                    <a:pt x="118177" y="14660"/>
                  </a:lnTo>
                  <a:lnTo>
                    <a:pt x="112635" y="6249"/>
                  </a:lnTo>
                  <a:lnTo>
                    <a:pt x="105430" y="1811"/>
                  </a:lnTo>
                  <a:lnTo>
                    <a:pt x="88066" y="0"/>
                  </a:lnTo>
                  <a:lnTo>
                    <a:pt x="71771" y="6214"/>
                  </a:lnTo>
                  <a:lnTo>
                    <a:pt x="42245" y="29267"/>
                  </a:lnTo>
                  <a:lnTo>
                    <a:pt x="15173" y="86194"/>
                  </a:lnTo>
                  <a:lnTo>
                    <a:pt x="4669" y="114323"/>
                  </a:lnTo>
                  <a:lnTo>
                    <a:pt x="0" y="146321"/>
                  </a:lnTo>
                  <a:lnTo>
                    <a:pt x="4164" y="170682"/>
                  </a:lnTo>
                  <a:lnTo>
                    <a:pt x="8550" y="180453"/>
                  </a:lnTo>
                  <a:lnTo>
                    <a:pt x="22782" y="194430"/>
                  </a:lnTo>
                  <a:lnTo>
                    <a:pt x="31490" y="199795"/>
                  </a:lnTo>
                  <a:lnTo>
                    <a:pt x="40805" y="201032"/>
                  </a:lnTo>
                  <a:lnTo>
                    <a:pt x="60514" y="196167"/>
                  </a:lnTo>
                  <a:lnTo>
                    <a:pt x="85752" y="180274"/>
                  </a:lnTo>
                  <a:lnTo>
                    <a:pt x="108047" y="155158"/>
                  </a:lnTo>
                  <a:lnTo>
                    <a:pt x="123882" y="125490"/>
                  </a:lnTo>
                  <a:lnTo>
                    <a:pt x="128136" y="122249"/>
                  </a:lnTo>
                  <a:lnTo>
                    <a:pt x="132142" y="123598"/>
                  </a:lnTo>
                  <a:lnTo>
                    <a:pt x="139713" y="134456"/>
                  </a:lnTo>
                  <a:lnTo>
                    <a:pt x="157224" y="166903"/>
                  </a:lnTo>
                  <a:lnTo>
                    <a:pt x="170748" y="180609"/>
                  </a:lnTo>
                  <a:lnTo>
                    <a:pt x="206835" y="1999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21596" y="779108"/>
              <a:ext cx="115814" cy="222572"/>
            </a:xfrm>
            <a:custGeom>
              <a:avLst/>
              <a:gdLst/>
              <a:ahLst/>
              <a:cxnLst/>
              <a:rect l="0" t="0" r="0" b="0"/>
              <a:pathLst>
                <a:path w="115814" h="222572">
                  <a:moveTo>
                    <a:pt x="0" y="105285"/>
                  </a:moveTo>
                  <a:lnTo>
                    <a:pt x="17958" y="160330"/>
                  </a:lnTo>
                  <a:lnTo>
                    <a:pt x="40738" y="219798"/>
                  </a:lnTo>
                  <a:lnTo>
                    <a:pt x="43536" y="222571"/>
                  </a:lnTo>
                  <a:lnTo>
                    <a:pt x="44232" y="219741"/>
                  </a:lnTo>
                  <a:lnTo>
                    <a:pt x="32817" y="169014"/>
                  </a:lnTo>
                  <a:lnTo>
                    <a:pt x="15624" y="112111"/>
                  </a:lnTo>
                  <a:lnTo>
                    <a:pt x="15158" y="68313"/>
                  </a:lnTo>
                  <a:lnTo>
                    <a:pt x="17124" y="56071"/>
                  </a:lnTo>
                  <a:lnTo>
                    <a:pt x="21944" y="46739"/>
                  </a:lnTo>
                  <a:lnTo>
                    <a:pt x="54897" y="20238"/>
                  </a:lnTo>
                  <a:lnTo>
                    <a:pt x="74701" y="899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86779" y="799968"/>
              <a:ext cx="205551" cy="263386"/>
            </a:xfrm>
            <a:custGeom>
              <a:avLst/>
              <a:gdLst/>
              <a:ahLst/>
              <a:cxnLst/>
              <a:rect l="0" t="0" r="0" b="0"/>
              <a:pathLst>
                <a:path w="205551" h="263386">
                  <a:moveTo>
                    <a:pt x="134941" y="84425"/>
                  </a:moveTo>
                  <a:lnTo>
                    <a:pt x="131821" y="41734"/>
                  </a:lnTo>
                  <a:lnTo>
                    <a:pt x="125366" y="22167"/>
                  </a:lnTo>
                  <a:lnTo>
                    <a:pt x="114697" y="5672"/>
                  </a:lnTo>
                  <a:lnTo>
                    <a:pt x="106237" y="1508"/>
                  </a:lnTo>
                  <a:lnTo>
                    <a:pt x="84359" y="0"/>
                  </a:lnTo>
                  <a:lnTo>
                    <a:pt x="51324" y="11317"/>
                  </a:lnTo>
                  <a:lnTo>
                    <a:pt x="24898" y="35078"/>
                  </a:lnTo>
                  <a:lnTo>
                    <a:pt x="7839" y="69934"/>
                  </a:lnTo>
                  <a:lnTo>
                    <a:pt x="0" y="123633"/>
                  </a:lnTo>
                  <a:lnTo>
                    <a:pt x="1571" y="179301"/>
                  </a:lnTo>
                  <a:lnTo>
                    <a:pt x="8985" y="206141"/>
                  </a:lnTo>
                  <a:lnTo>
                    <a:pt x="23978" y="229768"/>
                  </a:lnTo>
                  <a:lnTo>
                    <a:pt x="57739" y="257211"/>
                  </a:lnTo>
                  <a:lnTo>
                    <a:pt x="80742" y="263385"/>
                  </a:lnTo>
                  <a:lnTo>
                    <a:pt x="102664" y="261059"/>
                  </a:lnTo>
                  <a:lnTo>
                    <a:pt x="134736" y="245426"/>
                  </a:lnTo>
                  <a:lnTo>
                    <a:pt x="173895" y="209295"/>
                  </a:lnTo>
                  <a:lnTo>
                    <a:pt x="188519" y="187886"/>
                  </a:lnTo>
                  <a:lnTo>
                    <a:pt x="202159" y="149525"/>
                  </a:lnTo>
                  <a:lnTo>
                    <a:pt x="205550" y="109693"/>
                  </a:lnTo>
                  <a:lnTo>
                    <a:pt x="193733" y="53394"/>
                  </a:lnTo>
                  <a:lnTo>
                    <a:pt x="188174" y="45021"/>
                  </a:lnTo>
                  <a:lnTo>
                    <a:pt x="155998" y="21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11787" y="533378"/>
              <a:ext cx="120504" cy="519472"/>
            </a:xfrm>
            <a:custGeom>
              <a:avLst/>
              <a:gdLst/>
              <a:ahLst/>
              <a:cxnLst/>
              <a:rect l="0" t="0" r="0" b="0"/>
              <a:pathLst>
                <a:path w="120504" h="519472">
                  <a:moveTo>
                    <a:pt x="57332" y="519471"/>
                  </a:moveTo>
                  <a:lnTo>
                    <a:pt x="57332" y="465327"/>
                  </a:lnTo>
                  <a:lnTo>
                    <a:pt x="57332" y="410380"/>
                  </a:lnTo>
                  <a:lnTo>
                    <a:pt x="51742" y="362886"/>
                  </a:lnTo>
                  <a:lnTo>
                    <a:pt x="48267" y="311769"/>
                  </a:lnTo>
                  <a:lnTo>
                    <a:pt x="45923" y="251669"/>
                  </a:lnTo>
                  <a:lnTo>
                    <a:pt x="35408" y="198550"/>
                  </a:lnTo>
                  <a:lnTo>
                    <a:pt x="22066" y="143604"/>
                  </a:lnTo>
                  <a:lnTo>
                    <a:pt x="8165" y="83314"/>
                  </a:lnTo>
                  <a:lnTo>
                    <a:pt x="0" y="40589"/>
                  </a:lnTo>
                  <a:lnTo>
                    <a:pt x="1825" y="16516"/>
                  </a:lnTo>
                  <a:lnTo>
                    <a:pt x="8629" y="8693"/>
                  </a:lnTo>
                  <a:lnTo>
                    <a:pt x="31786" y="0"/>
                  </a:lnTo>
                  <a:lnTo>
                    <a:pt x="55337" y="2376"/>
                  </a:lnTo>
                  <a:lnTo>
                    <a:pt x="76332" y="11231"/>
                  </a:lnTo>
                  <a:lnTo>
                    <a:pt x="120503" y="351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63834" y="779108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25764" y="3120"/>
                  </a:lnTo>
                  <a:lnTo>
                    <a:pt x="65218" y="16789"/>
                  </a:lnTo>
                  <a:lnTo>
                    <a:pt x="19598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27129" y="621181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55781"/>
                  </a:lnTo>
                  <a:lnTo>
                    <a:pt x="1170" y="199088"/>
                  </a:lnTo>
                  <a:lnTo>
                    <a:pt x="5589" y="241731"/>
                  </a:lnTo>
                  <a:lnTo>
                    <a:pt x="9065" y="305201"/>
                  </a:lnTo>
                  <a:lnTo>
                    <a:pt x="10095" y="357282"/>
                  </a:lnTo>
                  <a:lnTo>
                    <a:pt x="10336" y="384570"/>
                  </a:lnTo>
                  <a:lnTo>
                    <a:pt x="10529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48145" y="800165"/>
              <a:ext cx="263213" cy="1"/>
            </a:xfrm>
            <a:custGeom>
              <a:avLst/>
              <a:gdLst/>
              <a:ahLst/>
              <a:cxnLst/>
              <a:rect l="0" t="0" r="0" b="0"/>
              <a:pathLst>
                <a:path w="263213" h="1">
                  <a:moveTo>
                    <a:pt x="263212" y="0"/>
                  </a:moveTo>
                  <a:lnTo>
                    <a:pt x="209068" y="0"/>
                  </a:lnTo>
                  <a:lnTo>
                    <a:pt x="154121" y="0"/>
                  </a:lnTo>
                  <a:lnTo>
                    <a:pt x="90971" y="0"/>
                  </a:lnTo>
                  <a:lnTo>
                    <a:pt x="3534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21886" y="505367"/>
              <a:ext cx="368498" cy="523951"/>
            </a:xfrm>
            <a:custGeom>
              <a:avLst/>
              <a:gdLst/>
              <a:ahLst/>
              <a:cxnLst/>
              <a:rect l="0" t="0" r="0" b="0"/>
              <a:pathLst>
                <a:path w="368498" h="523951">
                  <a:moveTo>
                    <a:pt x="0" y="0"/>
                  </a:moveTo>
                  <a:lnTo>
                    <a:pt x="3119" y="48931"/>
                  </a:lnTo>
                  <a:lnTo>
                    <a:pt x="8333" y="103016"/>
                  </a:lnTo>
                  <a:lnTo>
                    <a:pt x="12997" y="158425"/>
                  </a:lnTo>
                  <a:lnTo>
                    <a:pt x="19464" y="214178"/>
                  </a:lnTo>
                  <a:lnTo>
                    <a:pt x="20585" y="272991"/>
                  </a:lnTo>
                  <a:lnTo>
                    <a:pt x="20847" y="318641"/>
                  </a:lnTo>
                  <a:lnTo>
                    <a:pt x="22133" y="363887"/>
                  </a:lnTo>
                  <a:lnTo>
                    <a:pt x="28264" y="422244"/>
                  </a:lnTo>
                  <a:lnTo>
                    <a:pt x="30601" y="475410"/>
                  </a:lnTo>
                  <a:lnTo>
                    <a:pt x="30124" y="513129"/>
                  </a:lnTo>
                  <a:lnTo>
                    <a:pt x="28271" y="514052"/>
                  </a:lnTo>
                  <a:lnTo>
                    <a:pt x="25866" y="511157"/>
                  </a:lnTo>
                  <a:lnTo>
                    <a:pt x="22482" y="479138"/>
                  </a:lnTo>
                  <a:lnTo>
                    <a:pt x="29743" y="417085"/>
                  </a:lnTo>
                  <a:lnTo>
                    <a:pt x="42443" y="358555"/>
                  </a:lnTo>
                  <a:lnTo>
                    <a:pt x="50449" y="332493"/>
                  </a:lnTo>
                  <a:lnTo>
                    <a:pt x="61806" y="313111"/>
                  </a:lnTo>
                  <a:lnTo>
                    <a:pt x="77772" y="299818"/>
                  </a:lnTo>
                  <a:lnTo>
                    <a:pt x="86943" y="294635"/>
                  </a:lnTo>
                  <a:lnTo>
                    <a:pt x="95397" y="295859"/>
                  </a:lnTo>
                  <a:lnTo>
                    <a:pt x="103372" y="301355"/>
                  </a:lnTo>
                  <a:lnTo>
                    <a:pt x="117303" y="319939"/>
                  </a:lnTo>
                  <a:lnTo>
                    <a:pt x="135778" y="369998"/>
                  </a:lnTo>
                  <a:lnTo>
                    <a:pt x="153104" y="431650"/>
                  </a:lnTo>
                  <a:lnTo>
                    <a:pt x="155783" y="457787"/>
                  </a:lnTo>
                  <a:lnTo>
                    <a:pt x="155328" y="461949"/>
                  </a:lnTo>
                  <a:lnTo>
                    <a:pt x="153855" y="460044"/>
                  </a:lnTo>
                  <a:lnTo>
                    <a:pt x="151703" y="454095"/>
                  </a:lnTo>
                  <a:lnTo>
                    <a:pt x="152431" y="438127"/>
                  </a:lnTo>
                  <a:lnTo>
                    <a:pt x="157824" y="419331"/>
                  </a:lnTo>
                  <a:lnTo>
                    <a:pt x="175184" y="390189"/>
                  </a:lnTo>
                  <a:lnTo>
                    <a:pt x="202035" y="367386"/>
                  </a:lnTo>
                  <a:lnTo>
                    <a:pt x="263387" y="333705"/>
                  </a:lnTo>
                  <a:lnTo>
                    <a:pt x="302241" y="313489"/>
                  </a:lnTo>
                  <a:lnTo>
                    <a:pt x="316823" y="299596"/>
                  </a:lnTo>
                  <a:lnTo>
                    <a:pt x="327203" y="281723"/>
                  </a:lnTo>
                  <a:lnTo>
                    <a:pt x="328100" y="273213"/>
                  </a:lnTo>
                  <a:lnTo>
                    <a:pt x="322856" y="257519"/>
                  </a:lnTo>
                  <a:lnTo>
                    <a:pt x="309608" y="245864"/>
                  </a:lnTo>
                  <a:lnTo>
                    <a:pt x="301162" y="241119"/>
                  </a:lnTo>
                  <a:lnTo>
                    <a:pt x="279299" y="238965"/>
                  </a:lnTo>
                  <a:lnTo>
                    <a:pt x="255154" y="243078"/>
                  </a:lnTo>
                  <a:lnTo>
                    <a:pt x="232724" y="252704"/>
                  </a:lnTo>
                  <a:lnTo>
                    <a:pt x="205955" y="276867"/>
                  </a:lnTo>
                  <a:lnTo>
                    <a:pt x="188796" y="311842"/>
                  </a:lnTo>
                  <a:lnTo>
                    <a:pt x="181891" y="357430"/>
                  </a:lnTo>
                  <a:lnTo>
                    <a:pt x="185435" y="407982"/>
                  </a:lnTo>
                  <a:lnTo>
                    <a:pt x="198282" y="460655"/>
                  </a:lnTo>
                  <a:lnTo>
                    <a:pt x="209398" y="483156"/>
                  </a:lnTo>
                  <a:lnTo>
                    <a:pt x="225257" y="498616"/>
                  </a:lnTo>
                  <a:lnTo>
                    <a:pt x="264034" y="518072"/>
                  </a:lnTo>
                  <a:lnTo>
                    <a:pt x="306219" y="523950"/>
                  </a:lnTo>
                  <a:lnTo>
                    <a:pt x="368497" y="515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69063" y="777485"/>
              <a:ext cx="284880" cy="283174"/>
            </a:xfrm>
            <a:custGeom>
              <a:avLst/>
              <a:gdLst/>
              <a:ahLst/>
              <a:cxnLst/>
              <a:rect l="0" t="0" r="0" b="0"/>
              <a:pathLst>
                <a:path w="284880" h="283174">
                  <a:moveTo>
                    <a:pt x="5590" y="33209"/>
                  </a:moveTo>
                  <a:lnTo>
                    <a:pt x="0" y="49976"/>
                  </a:lnTo>
                  <a:lnTo>
                    <a:pt x="4442" y="103895"/>
                  </a:lnTo>
                  <a:lnTo>
                    <a:pt x="13308" y="153719"/>
                  </a:lnTo>
                  <a:lnTo>
                    <a:pt x="22175" y="204356"/>
                  </a:lnTo>
                  <a:lnTo>
                    <a:pt x="25763" y="263981"/>
                  </a:lnTo>
                  <a:lnTo>
                    <a:pt x="25084" y="283173"/>
                  </a:lnTo>
                  <a:lnTo>
                    <a:pt x="23265" y="281740"/>
                  </a:lnTo>
                  <a:lnTo>
                    <a:pt x="20883" y="276105"/>
                  </a:lnTo>
                  <a:lnTo>
                    <a:pt x="17059" y="216629"/>
                  </a:lnTo>
                  <a:lnTo>
                    <a:pt x="16397" y="158915"/>
                  </a:lnTo>
                  <a:lnTo>
                    <a:pt x="17370" y="105420"/>
                  </a:lnTo>
                  <a:lnTo>
                    <a:pt x="27587" y="47949"/>
                  </a:lnTo>
                  <a:lnTo>
                    <a:pt x="30783" y="36017"/>
                  </a:lnTo>
                  <a:lnTo>
                    <a:pt x="36423" y="30402"/>
                  </a:lnTo>
                  <a:lnTo>
                    <a:pt x="43693" y="28998"/>
                  </a:lnTo>
                  <a:lnTo>
                    <a:pt x="52049" y="30401"/>
                  </a:lnTo>
                  <a:lnTo>
                    <a:pt x="67573" y="38200"/>
                  </a:lnTo>
                  <a:lnTo>
                    <a:pt x="74988" y="43555"/>
                  </a:lnTo>
                  <a:lnTo>
                    <a:pt x="86346" y="58864"/>
                  </a:lnTo>
                  <a:lnTo>
                    <a:pt x="114143" y="115919"/>
                  </a:lnTo>
                  <a:lnTo>
                    <a:pt x="124971" y="148443"/>
                  </a:lnTo>
                  <a:lnTo>
                    <a:pt x="124952" y="148636"/>
                  </a:lnTo>
                  <a:lnTo>
                    <a:pt x="122980" y="138322"/>
                  </a:lnTo>
                  <a:lnTo>
                    <a:pt x="124834" y="93573"/>
                  </a:lnTo>
                  <a:lnTo>
                    <a:pt x="136068" y="56554"/>
                  </a:lnTo>
                  <a:lnTo>
                    <a:pt x="160825" y="18193"/>
                  </a:lnTo>
                  <a:lnTo>
                    <a:pt x="186896" y="944"/>
                  </a:lnTo>
                  <a:lnTo>
                    <a:pt x="196650" y="0"/>
                  </a:lnTo>
                  <a:lnTo>
                    <a:pt x="216848" y="5191"/>
                  </a:lnTo>
                  <a:lnTo>
                    <a:pt x="231283" y="18417"/>
                  </a:lnTo>
                  <a:lnTo>
                    <a:pt x="261219" y="81260"/>
                  </a:lnTo>
                  <a:lnTo>
                    <a:pt x="275406" y="138280"/>
                  </a:lnTo>
                  <a:lnTo>
                    <a:pt x="284879" y="200250"/>
                  </a:lnTo>
                  <a:lnTo>
                    <a:pt x="279331" y="2543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43150" y="758051"/>
              <a:ext cx="134564" cy="289835"/>
            </a:xfrm>
            <a:custGeom>
              <a:avLst/>
              <a:gdLst/>
              <a:ahLst/>
              <a:cxnLst/>
              <a:rect l="0" t="0" r="0" b="0"/>
              <a:pathLst>
                <a:path w="134564" h="289835">
                  <a:moveTo>
                    <a:pt x="0" y="63171"/>
                  </a:moveTo>
                  <a:lnTo>
                    <a:pt x="0" y="112102"/>
                  </a:lnTo>
                  <a:lnTo>
                    <a:pt x="0" y="171233"/>
                  </a:lnTo>
                  <a:lnTo>
                    <a:pt x="1170" y="226803"/>
                  </a:lnTo>
                  <a:lnTo>
                    <a:pt x="9575" y="260614"/>
                  </a:lnTo>
                  <a:lnTo>
                    <a:pt x="20243" y="278045"/>
                  </a:lnTo>
                  <a:lnTo>
                    <a:pt x="28703" y="283630"/>
                  </a:lnTo>
                  <a:lnTo>
                    <a:pt x="50582" y="289834"/>
                  </a:lnTo>
                  <a:lnTo>
                    <a:pt x="60627" y="289149"/>
                  </a:lnTo>
                  <a:lnTo>
                    <a:pt x="78028" y="282149"/>
                  </a:lnTo>
                  <a:lnTo>
                    <a:pt x="93561" y="265000"/>
                  </a:lnTo>
                  <a:lnTo>
                    <a:pt x="112339" y="229037"/>
                  </a:lnTo>
                  <a:lnTo>
                    <a:pt x="122193" y="185626"/>
                  </a:lnTo>
                  <a:lnTo>
                    <a:pt x="131112" y="124145"/>
                  </a:lnTo>
                  <a:lnTo>
                    <a:pt x="134563" y="68110"/>
                  </a:lnTo>
                  <a:lnTo>
                    <a:pt x="125193" y="2515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264248" y="782230"/>
              <a:ext cx="179028" cy="235907"/>
            </a:xfrm>
            <a:custGeom>
              <a:avLst/>
              <a:gdLst/>
              <a:ahLst/>
              <a:cxnLst/>
              <a:rect l="0" t="0" r="0" b="0"/>
              <a:pathLst>
                <a:path w="179028" h="235907">
                  <a:moveTo>
                    <a:pt x="147399" y="17935"/>
                  </a:moveTo>
                  <a:lnTo>
                    <a:pt x="136221" y="6757"/>
                  </a:lnTo>
                  <a:lnTo>
                    <a:pt x="118255" y="1269"/>
                  </a:lnTo>
                  <a:lnTo>
                    <a:pt x="95842" y="0"/>
                  </a:lnTo>
                  <a:lnTo>
                    <a:pt x="63493" y="7032"/>
                  </a:lnTo>
                  <a:lnTo>
                    <a:pt x="24240" y="29776"/>
                  </a:lnTo>
                  <a:lnTo>
                    <a:pt x="16161" y="36358"/>
                  </a:lnTo>
                  <a:lnTo>
                    <a:pt x="11943" y="44255"/>
                  </a:lnTo>
                  <a:lnTo>
                    <a:pt x="10378" y="62388"/>
                  </a:lnTo>
                  <a:lnTo>
                    <a:pt x="16701" y="79026"/>
                  </a:lnTo>
                  <a:lnTo>
                    <a:pt x="21663" y="86739"/>
                  </a:lnTo>
                  <a:lnTo>
                    <a:pt x="36534" y="98427"/>
                  </a:lnTo>
                  <a:lnTo>
                    <a:pt x="98311" y="122892"/>
                  </a:lnTo>
                  <a:lnTo>
                    <a:pt x="155839" y="141894"/>
                  </a:lnTo>
                  <a:lnTo>
                    <a:pt x="172987" y="153357"/>
                  </a:lnTo>
                  <a:lnTo>
                    <a:pt x="177326" y="162029"/>
                  </a:lnTo>
                  <a:lnTo>
                    <a:pt x="179027" y="184142"/>
                  </a:lnTo>
                  <a:lnTo>
                    <a:pt x="172765" y="203329"/>
                  </a:lnTo>
                  <a:lnTo>
                    <a:pt x="167819" y="211721"/>
                  </a:lnTo>
                  <a:lnTo>
                    <a:pt x="149846" y="224165"/>
                  </a:lnTo>
                  <a:lnTo>
                    <a:pt x="125090" y="232426"/>
                  </a:lnTo>
                  <a:lnTo>
                    <a:pt x="80608" y="235906"/>
                  </a:lnTo>
                  <a:lnTo>
                    <a:pt x="21967" y="224122"/>
                  </a:lnTo>
                  <a:lnTo>
                    <a:pt x="0" y="2179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30388" y="884393"/>
              <a:ext cx="18131" cy="126343"/>
            </a:xfrm>
            <a:custGeom>
              <a:avLst/>
              <a:gdLst/>
              <a:ahLst/>
              <a:cxnLst/>
              <a:rect l="0" t="0" r="0" b="0"/>
              <a:pathLst>
                <a:path w="18131" h="126343">
                  <a:moveTo>
                    <a:pt x="18130" y="0"/>
                  </a:moveTo>
                  <a:lnTo>
                    <a:pt x="6951" y="16768"/>
                  </a:lnTo>
                  <a:lnTo>
                    <a:pt x="0" y="49552"/>
                  </a:lnTo>
                  <a:lnTo>
                    <a:pt x="5792" y="106972"/>
                  </a:lnTo>
                  <a:lnTo>
                    <a:pt x="7601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559046" y="7264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651093" y="795491"/>
              <a:ext cx="160638" cy="207888"/>
            </a:xfrm>
            <a:custGeom>
              <a:avLst/>
              <a:gdLst/>
              <a:ahLst/>
              <a:cxnLst/>
              <a:rect l="0" t="0" r="0" b="0"/>
              <a:pathLst>
                <a:path w="160638" h="207888">
                  <a:moveTo>
                    <a:pt x="118523" y="36260"/>
                  </a:moveTo>
                  <a:lnTo>
                    <a:pt x="112934" y="13903"/>
                  </a:lnTo>
                  <a:lnTo>
                    <a:pt x="106608" y="7317"/>
                  </a:lnTo>
                  <a:lnTo>
                    <a:pt x="87102" y="0"/>
                  </a:lnTo>
                  <a:lnTo>
                    <a:pt x="65954" y="2987"/>
                  </a:lnTo>
                  <a:lnTo>
                    <a:pt x="46026" y="13283"/>
                  </a:lnTo>
                  <a:lnTo>
                    <a:pt x="29370" y="29557"/>
                  </a:lnTo>
                  <a:lnTo>
                    <a:pt x="8020" y="68601"/>
                  </a:lnTo>
                  <a:lnTo>
                    <a:pt x="0" y="89238"/>
                  </a:lnTo>
                  <a:lnTo>
                    <a:pt x="87" y="131766"/>
                  </a:lnTo>
                  <a:lnTo>
                    <a:pt x="7784" y="155136"/>
                  </a:lnTo>
                  <a:lnTo>
                    <a:pt x="31788" y="189203"/>
                  </a:lnTo>
                  <a:lnTo>
                    <a:pt x="57729" y="205709"/>
                  </a:lnTo>
                  <a:lnTo>
                    <a:pt x="80585" y="207887"/>
                  </a:lnTo>
                  <a:lnTo>
                    <a:pt x="143312" y="196661"/>
                  </a:lnTo>
                  <a:lnTo>
                    <a:pt x="160637" y="1941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06487" y="873865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10528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95958" y="7159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14479" y="792307"/>
              <a:ext cx="239449" cy="239486"/>
            </a:xfrm>
            <a:custGeom>
              <a:avLst/>
              <a:gdLst/>
              <a:ahLst/>
              <a:cxnLst/>
              <a:rect l="0" t="0" r="0" b="0"/>
              <a:pathLst>
                <a:path w="239449" h="239486">
                  <a:moveTo>
                    <a:pt x="102578" y="144729"/>
                  </a:moveTo>
                  <a:lnTo>
                    <a:pt x="113756" y="133550"/>
                  </a:lnTo>
                  <a:lnTo>
                    <a:pt x="119244" y="112465"/>
                  </a:lnTo>
                  <a:lnTo>
                    <a:pt x="119215" y="73948"/>
                  </a:lnTo>
                  <a:lnTo>
                    <a:pt x="108723" y="29492"/>
                  </a:lnTo>
                  <a:lnTo>
                    <a:pt x="95951" y="11234"/>
                  </a:lnTo>
                  <a:lnTo>
                    <a:pt x="87631" y="3090"/>
                  </a:lnTo>
                  <a:lnTo>
                    <a:pt x="78575" y="0"/>
                  </a:lnTo>
                  <a:lnTo>
                    <a:pt x="59155" y="2806"/>
                  </a:lnTo>
                  <a:lnTo>
                    <a:pt x="41945" y="14971"/>
                  </a:lnTo>
                  <a:lnTo>
                    <a:pt x="27666" y="33247"/>
                  </a:lnTo>
                  <a:lnTo>
                    <a:pt x="5076" y="96628"/>
                  </a:lnTo>
                  <a:lnTo>
                    <a:pt x="0" y="150782"/>
                  </a:lnTo>
                  <a:lnTo>
                    <a:pt x="7323" y="185517"/>
                  </a:lnTo>
                  <a:lnTo>
                    <a:pt x="17738" y="207310"/>
                  </a:lnTo>
                  <a:lnTo>
                    <a:pt x="33286" y="222456"/>
                  </a:lnTo>
                  <a:lnTo>
                    <a:pt x="42345" y="228132"/>
                  </a:lnTo>
                  <a:lnTo>
                    <a:pt x="61770" y="231320"/>
                  </a:lnTo>
                  <a:lnTo>
                    <a:pt x="71863" y="230532"/>
                  </a:lnTo>
                  <a:lnTo>
                    <a:pt x="89317" y="223418"/>
                  </a:lnTo>
                  <a:lnTo>
                    <a:pt x="104873" y="211287"/>
                  </a:lnTo>
                  <a:lnTo>
                    <a:pt x="119586" y="194197"/>
                  </a:lnTo>
                  <a:lnTo>
                    <a:pt x="127685" y="171784"/>
                  </a:lnTo>
                  <a:lnTo>
                    <a:pt x="129844" y="159256"/>
                  </a:lnTo>
                  <a:lnTo>
                    <a:pt x="132454" y="154414"/>
                  </a:lnTo>
                  <a:lnTo>
                    <a:pt x="135363" y="154695"/>
                  </a:lnTo>
                  <a:lnTo>
                    <a:pt x="182519" y="212575"/>
                  </a:lnTo>
                  <a:lnTo>
                    <a:pt x="209712" y="229692"/>
                  </a:lnTo>
                  <a:lnTo>
                    <a:pt x="239448" y="2394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43399" y="788077"/>
              <a:ext cx="238209" cy="256674"/>
            </a:xfrm>
            <a:custGeom>
              <a:avLst/>
              <a:gdLst/>
              <a:ahLst/>
              <a:cxnLst/>
              <a:rect l="0" t="0" r="0" b="0"/>
              <a:pathLst>
                <a:path w="238209" h="256674">
                  <a:moveTo>
                    <a:pt x="0" y="75259"/>
                  </a:moveTo>
                  <a:lnTo>
                    <a:pt x="3119" y="129404"/>
                  </a:lnTo>
                  <a:lnTo>
                    <a:pt x="17958" y="191054"/>
                  </a:lnTo>
                  <a:lnTo>
                    <a:pt x="35149" y="252624"/>
                  </a:lnTo>
                  <a:lnTo>
                    <a:pt x="36301" y="256673"/>
                  </a:lnTo>
                  <a:lnTo>
                    <a:pt x="34461" y="251814"/>
                  </a:lnTo>
                  <a:lnTo>
                    <a:pt x="31965" y="195851"/>
                  </a:lnTo>
                  <a:lnTo>
                    <a:pt x="31698" y="147255"/>
                  </a:lnTo>
                  <a:lnTo>
                    <a:pt x="33975" y="114276"/>
                  </a:lnTo>
                  <a:lnTo>
                    <a:pt x="54500" y="58097"/>
                  </a:lnTo>
                  <a:lnTo>
                    <a:pt x="81085" y="18447"/>
                  </a:lnTo>
                  <a:lnTo>
                    <a:pt x="107473" y="974"/>
                  </a:lnTo>
                  <a:lnTo>
                    <a:pt x="118442" y="0"/>
                  </a:lnTo>
                  <a:lnTo>
                    <a:pt x="143108" y="5156"/>
                  </a:lnTo>
                  <a:lnTo>
                    <a:pt x="166549" y="21485"/>
                  </a:lnTo>
                  <a:lnTo>
                    <a:pt x="193237" y="53867"/>
                  </a:lnTo>
                  <a:lnTo>
                    <a:pt x="223928" y="115206"/>
                  </a:lnTo>
                  <a:lnTo>
                    <a:pt x="238208" y="170281"/>
                  </a:lnTo>
                  <a:lnTo>
                    <a:pt x="237866" y="212208"/>
                  </a:lnTo>
                  <a:lnTo>
                    <a:pt x="231627" y="2542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1832315" y="1522719"/>
            <a:ext cx="8264515" cy="806470"/>
            <a:chOff x="1832315" y="1522719"/>
            <a:chExt cx="8264515" cy="806470"/>
          </a:xfrm>
        </p:grpSpPr>
        <p:sp>
          <p:nvSpPr>
            <p:cNvPr id="30" name="Freeform 29"/>
            <p:cNvSpPr/>
            <p:nvPr/>
          </p:nvSpPr>
          <p:spPr>
            <a:xfrm>
              <a:off x="1832315" y="1522719"/>
              <a:ext cx="334682" cy="374494"/>
            </a:xfrm>
            <a:custGeom>
              <a:avLst/>
              <a:gdLst/>
              <a:ahLst/>
              <a:cxnLst/>
              <a:rect l="0" t="0" r="0" b="0"/>
              <a:pathLst>
                <a:path w="334682" h="374494">
                  <a:moveTo>
                    <a:pt x="199685" y="24970"/>
                  </a:moveTo>
                  <a:lnTo>
                    <a:pt x="155722" y="1250"/>
                  </a:lnTo>
                  <a:lnTo>
                    <a:pt x="135692" y="0"/>
                  </a:lnTo>
                  <a:lnTo>
                    <a:pt x="94237" y="8729"/>
                  </a:lnTo>
                  <a:lnTo>
                    <a:pt x="68355" y="23927"/>
                  </a:lnTo>
                  <a:lnTo>
                    <a:pt x="24388" y="78445"/>
                  </a:lnTo>
                  <a:lnTo>
                    <a:pt x="8795" y="109444"/>
                  </a:lnTo>
                  <a:lnTo>
                    <a:pt x="1451" y="159766"/>
                  </a:lnTo>
                  <a:lnTo>
                    <a:pt x="0" y="214766"/>
                  </a:lnTo>
                  <a:lnTo>
                    <a:pt x="5303" y="270691"/>
                  </a:lnTo>
                  <a:lnTo>
                    <a:pt x="14247" y="292496"/>
                  </a:lnTo>
                  <a:lnTo>
                    <a:pt x="39053" y="331148"/>
                  </a:lnTo>
                  <a:lnTo>
                    <a:pt x="70721" y="356545"/>
                  </a:lnTo>
                  <a:lnTo>
                    <a:pt x="104152" y="373298"/>
                  </a:lnTo>
                  <a:lnTo>
                    <a:pt x="147462" y="374493"/>
                  </a:lnTo>
                  <a:lnTo>
                    <a:pt x="197688" y="363246"/>
                  </a:lnTo>
                  <a:lnTo>
                    <a:pt x="252064" y="333061"/>
                  </a:lnTo>
                  <a:lnTo>
                    <a:pt x="278246" y="306939"/>
                  </a:lnTo>
                  <a:lnTo>
                    <a:pt x="315214" y="247961"/>
                  </a:lnTo>
                  <a:lnTo>
                    <a:pt x="327070" y="224682"/>
                  </a:lnTo>
                  <a:lnTo>
                    <a:pt x="334681" y="171610"/>
                  </a:lnTo>
                  <a:lnTo>
                    <a:pt x="332880" y="133150"/>
                  </a:lnTo>
                  <a:lnTo>
                    <a:pt x="316202" y="83123"/>
                  </a:lnTo>
                  <a:lnTo>
                    <a:pt x="291530" y="53249"/>
                  </a:lnTo>
                  <a:lnTo>
                    <a:pt x="261993" y="35168"/>
                  </a:lnTo>
                  <a:lnTo>
                    <a:pt x="219836" y="27991"/>
                  </a:lnTo>
                  <a:lnTo>
                    <a:pt x="193433" y="32552"/>
                  </a:lnTo>
                  <a:lnTo>
                    <a:pt x="172340" y="42378"/>
                  </a:lnTo>
                  <a:lnTo>
                    <a:pt x="147042" y="670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212440" y="1743247"/>
              <a:ext cx="335457" cy="214377"/>
            </a:xfrm>
            <a:custGeom>
              <a:avLst/>
              <a:gdLst/>
              <a:ahLst/>
              <a:cxnLst/>
              <a:rect l="0" t="0" r="0" b="0"/>
              <a:pathLst>
                <a:path w="335457" h="214377">
                  <a:moveTo>
                    <a:pt x="9073" y="46597"/>
                  </a:moveTo>
                  <a:lnTo>
                    <a:pt x="3483" y="63365"/>
                  </a:lnTo>
                  <a:lnTo>
                    <a:pt x="3859" y="80955"/>
                  </a:lnTo>
                  <a:lnTo>
                    <a:pt x="8386" y="139596"/>
                  </a:lnTo>
                  <a:lnTo>
                    <a:pt x="8937" y="194342"/>
                  </a:lnTo>
                  <a:lnTo>
                    <a:pt x="7842" y="214037"/>
                  </a:lnTo>
                  <a:lnTo>
                    <a:pt x="5913" y="214376"/>
                  </a:lnTo>
                  <a:lnTo>
                    <a:pt x="3457" y="211092"/>
                  </a:lnTo>
                  <a:lnTo>
                    <a:pt x="0" y="184114"/>
                  </a:lnTo>
                  <a:lnTo>
                    <a:pt x="7069" y="127791"/>
                  </a:lnTo>
                  <a:lnTo>
                    <a:pt x="17214" y="68641"/>
                  </a:lnTo>
                  <a:lnTo>
                    <a:pt x="23609" y="47036"/>
                  </a:lnTo>
                  <a:lnTo>
                    <a:pt x="36590" y="28855"/>
                  </a:lnTo>
                  <a:lnTo>
                    <a:pt x="44965" y="20731"/>
                  </a:lnTo>
                  <a:lnTo>
                    <a:pt x="54058" y="17655"/>
                  </a:lnTo>
                  <a:lnTo>
                    <a:pt x="73520" y="20476"/>
                  </a:lnTo>
                  <a:lnTo>
                    <a:pt x="90748" y="32648"/>
                  </a:lnTo>
                  <a:lnTo>
                    <a:pt x="113601" y="62351"/>
                  </a:lnTo>
                  <a:lnTo>
                    <a:pt x="136695" y="108721"/>
                  </a:lnTo>
                  <a:lnTo>
                    <a:pt x="144116" y="167316"/>
                  </a:lnTo>
                  <a:lnTo>
                    <a:pt x="145402" y="201559"/>
                  </a:lnTo>
                  <a:lnTo>
                    <a:pt x="148122" y="187398"/>
                  </a:lnTo>
                  <a:lnTo>
                    <a:pt x="168817" y="153698"/>
                  </a:lnTo>
                  <a:lnTo>
                    <a:pt x="195435" y="124165"/>
                  </a:lnTo>
                  <a:lnTo>
                    <a:pt x="253783" y="84247"/>
                  </a:lnTo>
                  <a:lnTo>
                    <a:pt x="274342" y="62692"/>
                  </a:lnTo>
                  <a:lnTo>
                    <a:pt x="284117" y="44392"/>
                  </a:lnTo>
                  <a:lnTo>
                    <a:pt x="284853" y="34598"/>
                  </a:lnTo>
                  <a:lnTo>
                    <a:pt x="279430" y="14358"/>
                  </a:lnTo>
                  <a:lnTo>
                    <a:pt x="271199" y="7557"/>
                  </a:lnTo>
                  <a:lnTo>
                    <a:pt x="246456" y="0"/>
                  </a:lnTo>
                  <a:lnTo>
                    <a:pt x="235179" y="325"/>
                  </a:lnTo>
                  <a:lnTo>
                    <a:pt x="216409" y="6924"/>
                  </a:lnTo>
                  <a:lnTo>
                    <a:pt x="192688" y="23794"/>
                  </a:lnTo>
                  <a:lnTo>
                    <a:pt x="170842" y="49199"/>
                  </a:lnTo>
                  <a:lnTo>
                    <a:pt x="155140" y="90132"/>
                  </a:lnTo>
                  <a:lnTo>
                    <a:pt x="154257" y="133716"/>
                  </a:lnTo>
                  <a:lnTo>
                    <a:pt x="161727" y="155896"/>
                  </a:lnTo>
                  <a:lnTo>
                    <a:pt x="185586" y="189200"/>
                  </a:lnTo>
                  <a:lnTo>
                    <a:pt x="205286" y="200833"/>
                  </a:lnTo>
                  <a:lnTo>
                    <a:pt x="242685" y="210840"/>
                  </a:lnTo>
                  <a:lnTo>
                    <a:pt x="283402" y="210685"/>
                  </a:lnTo>
                  <a:lnTo>
                    <a:pt x="315743" y="203230"/>
                  </a:lnTo>
                  <a:lnTo>
                    <a:pt x="335456" y="1939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739779" y="1732088"/>
              <a:ext cx="191528" cy="436783"/>
            </a:xfrm>
            <a:custGeom>
              <a:avLst/>
              <a:gdLst/>
              <a:ahLst/>
              <a:cxnLst/>
              <a:rect l="0" t="0" r="0" b="0"/>
              <a:pathLst>
                <a:path w="191528" h="436783">
                  <a:moveTo>
                    <a:pt x="155557" y="78813"/>
                  </a:moveTo>
                  <a:lnTo>
                    <a:pt x="161147" y="62046"/>
                  </a:lnTo>
                  <a:lnTo>
                    <a:pt x="160771" y="44455"/>
                  </a:lnTo>
                  <a:lnTo>
                    <a:pt x="155535" y="26108"/>
                  </a:lnTo>
                  <a:lnTo>
                    <a:pt x="145409" y="10155"/>
                  </a:lnTo>
                  <a:lnTo>
                    <a:pt x="123751" y="1505"/>
                  </a:lnTo>
                  <a:lnTo>
                    <a:pt x="95798" y="0"/>
                  </a:lnTo>
                  <a:lnTo>
                    <a:pt x="56092" y="12307"/>
                  </a:lnTo>
                  <a:lnTo>
                    <a:pt x="36871" y="24299"/>
                  </a:lnTo>
                  <a:lnTo>
                    <a:pt x="23649" y="43666"/>
                  </a:lnTo>
                  <a:lnTo>
                    <a:pt x="2963" y="100571"/>
                  </a:lnTo>
                  <a:lnTo>
                    <a:pt x="0" y="126308"/>
                  </a:lnTo>
                  <a:lnTo>
                    <a:pt x="4923" y="147105"/>
                  </a:lnTo>
                  <a:lnTo>
                    <a:pt x="9511" y="155927"/>
                  </a:lnTo>
                  <a:lnTo>
                    <a:pt x="17249" y="161808"/>
                  </a:lnTo>
                  <a:lnTo>
                    <a:pt x="38325" y="168342"/>
                  </a:lnTo>
                  <a:lnTo>
                    <a:pt x="60170" y="165007"/>
                  </a:lnTo>
                  <a:lnTo>
                    <a:pt x="102790" y="143802"/>
                  </a:lnTo>
                  <a:lnTo>
                    <a:pt x="117677" y="127584"/>
                  </a:lnTo>
                  <a:lnTo>
                    <a:pt x="123285" y="118346"/>
                  </a:lnTo>
                  <a:lnTo>
                    <a:pt x="128194" y="116867"/>
                  </a:lnTo>
                  <a:lnTo>
                    <a:pt x="132635" y="120560"/>
                  </a:lnTo>
                  <a:lnTo>
                    <a:pt x="144476" y="148114"/>
                  </a:lnTo>
                  <a:lnTo>
                    <a:pt x="164547" y="204936"/>
                  </a:lnTo>
                  <a:lnTo>
                    <a:pt x="178628" y="255263"/>
                  </a:lnTo>
                  <a:lnTo>
                    <a:pt x="191527" y="317435"/>
                  </a:lnTo>
                  <a:lnTo>
                    <a:pt x="189871" y="350594"/>
                  </a:lnTo>
                  <a:lnTo>
                    <a:pt x="178997" y="375469"/>
                  </a:lnTo>
                  <a:lnTo>
                    <a:pt x="171184" y="385378"/>
                  </a:lnTo>
                  <a:lnTo>
                    <a:pt x="150024" y="399508"/>
                  </a:lnTo>
                  <a:lnTo>
                    <a:pt x="91874" y="421995"/>
                  </a:lnTo>
                  <a:lnTo>
                    <a:pt x="29215" y="436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952918" y="1800373"/>
              <a:ext cx="120151" cy="168468"/>
            </a:xfrm>
            <a:custGeom>
              <a:avLst/>
              <a:gdLst/>
              <a:ahLst/>
              <a:cxnLst/>
              <a:rect l="0" t="0" r="0" b="0"/>
              <a:pathLst>
                <a:path w="120151" h="168468">
                  <a:moveTo>
                    <a:pt x="5589" y="10528"/>
                  </a:moveTo>
                  <a:lnTo>
                    <a:pt x="0" y="27296"/>
                  </a:lnTo>
                  <a:lnTo>
                    <a:pt x="2114" y="60080"/>
                  </a:lnTo>
                  <a:lnTo>
                    <a:pt x="14478" y="111910"/>
                  </a:lnTo>
                  <a:lnTo>
                    <a:pt x="38237" y="154037"/>
                  </a:lnTo>
                  <a:lnTo>
                    <a:pt x="44902" y="162352"/>
                  </a:lnTo>
                  <a:lnTo>
                    <a:pt x="52855" y="166727"/>
                  </a:lnTo>
                  <a:lnTo>
                    <a:pt x="71050" y="168467"/>
                  </a:lnTo>
                  <a:lnTo>
                    <a:pt x="87715" y="162221"/>
                  </a:lnTo>
                  <a:lnTo>
                    <a:pt x="95435" y="157280"/>
                  </a:lnTo>
                  <a:lnTo>
                    <a:pt x="107132" y="142432"/>
                  </a:lnTo>
                  <a:lnTo>
                    <a:pt x="115060" y="122964"/>
                  </a:lnTo>
                  <a:lnTo>
                    <a:pt x="120150" y="72339"/>
                  </a:lnTo>
                  <a:lnTo>
                    <a:pt x="117912" y="34302"/>
                  </a:lnTo>
                  <a:lnTo>
                    <a:pt x="11087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142431" y="1821430"/>
              <a:ext cx="5590" cy="115814"/>
            </a:xfrm>
            <a:custGeom>
              <a:avLst/>
              <a:gdLst/>
              <a:ahLst/>
              <a:cxnLst/>
              <a:rect l="0" t="0" r="0" b="0"/>
              <a:pathLst>
                <a:path w="5590" h="115814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5131" y="97094"/>
                  </a:lnTo>
                  <a:lnTo>
                    <a:pt x="5589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116435" y="164244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232248" y="1547689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1170" y="49263"/>
                  </a:lnTo>
                  <a:lnTo>
                    <a:pt x="7236" y="98174"/>
                  </a:lnTo>
                  <a:lnTo>
                    <a:pt x="9878" y="160336"/>
                  </a:lnTo>
                  <a:lnTo>
                    <a:pt x="13456" y="211283"/>
                  </a:lnTo>
                  <a:lnTo>
                    <a:pt x="18805" y="263424"/>
                  </a:lnTo>
                  <a:lnTo>
                    <a:pt x="23509" y="312798"/>
                  </a:lnTo>
                  <a:lnTo>
                    <a:pt x="35580" y="371403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148020" y="1716145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20368" y="14654"/>
                  </a:lnTo>
                  <a:lnTo>
                    <a:pt x="67364" y="28197"/>
                  </a:lnTo>
                  <a:lnTo>
                    <a:pt x="25005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351194" y="1768590"/>
              <a:ext cx="207439" cy="171973"/>
            </a:xfrm>
            <a:custGeom>
              <a:avLst/>
              <a:gdLst/>
              <a:ahLst/>
              <a:cxnLst/>
              <a:rect l="0" t="0" r="0" b="0"/>
              <a:pathLst>
                <a:path w="207439" h="171973">
                  <a:moveTo>
                    <a:pt x="112681" y="84425"/>
                  </a:moveTo>
                  <a:lnTo>
                    <a:pt x="112681" y="62068"/>
                  </a:lnTo>
                  <a:lnTo>
                    <a:pt x="101503" y="31397"/>
                  </a:lnTo>
                  <a:lnTo>
                    <a:pt x="83373" y="5672"/>
                  </a:lnTo>
                  <a:lnTo>
                    <a:pt x="74425" y="1507"/>
                  </a:lnTo>
                  <a:lnTo>
                    <a:pt x="52005" y="0"/>
                  </a:lnTo>
                  <a:lnTo>
                    <a:pt x="32682" y="6348"/>
                  </a:lnTo>
                  <a:lnTo>
                    <a:pt x="24253" y="11317"/>
                  </a:lnTo>
                  <a:lnTo>
                    <a:pt x="11769" y="26196"/>
                  </a:lnTo>
                  <a:lnTo>
                    <a:pt x="3491" y="45677"/>
                  </a:lnTo>
                  <a:lnTo>
                    <a:pt x="0" y="84123"/>
                  </a:lnTo>
                  <a:lnTo>
                    <a:pt x="8708" y="142684"/>
                  </a:lnTo>
                  <a:lnTo>
                    <a:pt x="11780" y="154850"/>
                  </a:lnTo>
                  <a:lnTo>
                    <a:pt x="18508" y="162960"/>
                  </a:lnTo>
                  <a:lnTo>
                    <a:pt x="38461" y="171972"/>
                  </a:lnTo>
                  <a:lnTo>
                    <a:pt x="59807" y="169738"/>
                  </a:lnTo>
                  <a:lnTo>
                    <a:pt x="70413" y="165867"/>
                  </a:lnTo>
                  <a:lnTo>
                    <a:pt x="88436" y="152207"/>
                  </a:lnTo>
                  <a:lnTo>
                    <a:pt x="103075" y="134438"/>
                  </a:lnTo>
                  <a:lnTo>
                    <a:pt x="113481" y="114842"/>
                  </a:lnTo>
                  <a:lnTo>
                    <a:pt x="120327" y="78490"/>
                  </a:lnTo>
                  <a:lnTo>
                    <a:pt x="122458" y="75789"/>
                  </a:lnTo>
                  <a:lnTo>
                    <a:pt x="125048" y="79837"/>
                  </a:lnTo>
                  <a:lnTo>
                    <a:pt x="143200" y="117184"/>
                  </a:lnTo>
                  <a:lnTo>
                    <a:pt x="162538" y="142355"/>
                  </a:lnTo>
                  <a:lnTo>
                    <a:pt x="179293" y="151116"/>
                  </a:lnTo>
                  <a:lnTo>
                    <a:pt x="207438" y="1581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583235" y="1726673"/>
              <a:ext cx="101740" cy="223462"/>
            </a:xfrm>
            <a:custGeom>
              <a:avLst/>
              <a:gdLst/>
              <a:ahLst/>
              <a:cxnLst/>
              <a:rect l="0" t="0" r="0" b="0"/>
              <a:pathLst>
                <a:path w="101740" h="223462">
                  <a:moveTo>
                    <a:pt x="17511" y="105285"/>
                  </a:moveTo>
                  <a:lnTo>
                    <a:pt x="20630" y="147977"/>
                  </a:lnTo>
                  <a:lnTo>
                    <a:pt x="38842" y="210621"/>
                  </a:lnTo>
                  <a:lnTo>
                    <a:pt x="42260" y="221132"/>
                  </a:lnTo>
                  <a:lnTo>
                    <a:pt x="42199" y="223461"/>
                  </a:lnTo>
                  <a:lnTo>
                    <a:pt x="32105" y="205551"/>
                  </a:lnTo>
                  <a:lnTo>
                    <a:pt x="4475" y="145789"/>
                  </a:lnTo>
                  <a:lnTo>
                    <a:pt x="0" y="108447"/>
                  </a:lnTo>
                  <a:lnTo>
                    <a:pt x="3099" y="85634"/>
                  </a:lnTo>
                  <a:lnTo>
                    <a:pt x="11495" y="66915"/>
                  </a:lnTo>
                  <a:lnTo>
                    <a:pt x="35950" y="35835"/>
                  </a:lnTo>
                  <a:lnTo>
                    <a:pt x="78604" y="11550"/>
                  </a:lnTo>
                  <a:lnTo>
                    <a:pt x="1017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758673" y="1947772"/>
              <a:ext cx="55978" cy="168456"/>
            </a:xfrm>
            <a:custGeom>
              <a:avLst/>
              <a:gdLst/>
              <a:ahLst/>
              <a:cxnLst/>
              <a:rect l="0" t="0" r="0" b="0"/>
              <a:pathLst>
                <a:path w="55978" h="168456">
                  <a:moveTo>
                    <a:pt x="0" y="0"/>
                  </a:moveTo>
                  <a:lnTo>
                    <a:pt x="24047" y="17980"/>
                  </a:lnTo>
                  <a:lnTo>
                    <a:pt x="44300" y="45491"/>
                  </a:lnTo>
                  <a:lnTo>
                    <a:pt x="54004" y="69741"/>
                  </a:lnTo>
                  <a:lnTo>
                    <a:pt x="55977" y="92997"/>
                  </a:lnTo>
                  <a:lnTo>
                    <a:pt x="47712" y="136523"/>
                  </a:lnTo>
                  <a:lnTo>
                    <a:pt x="31586" y="1684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24346" y="1741429"/>
              <a:ext cx="138355" cy="219890"/>
            </a:xfrm>
            <a:custGeom>
              <a:avLst/>
              <a:gdLst/>
              <a:ahLst/>
              <a:cxnLst/>
              <a:rect l="0" t="0" r="0" b="0"/>
              <a:pathLst>
                <a:path w="138355" h="219890">
                  <a:moveTo>
                    <a:pt x="123882" y="48415"/>
                  </a:moveTo>
                  <a:lnTo>
                    <a:pt x="114306" y="24369"/>
                  </a:lnTo>
                  <a:lnTo>
                    <a:pt x="103638" y="10042"/>
                  </a:lnTo>
                  <a:lnTo>
                    <a:pt x="84858" y="2114"/>
                  </a:lnTo>
                  <a:lnTo>
                    <a:pt x="73300" y="0"/>
                  </a:lnTo>
                  <a:lnTo>
                    <a:pt x="51098" y="3891"/>
                  </a:lnTo>
                  <a:lnTo>
                    <a:pt x="40264" y="8204"/>
                  </a:lnTo>
                  <a:lnTo>
                    <a:pt x="25107" y="22355"/>
                  </a:lnTo>
                  <a:lnTo>
                    <a:pt x="5845" y="60035"/>
                  </a:lnTo>
                  <a:lnTo>
                    <a:pt x="0" y="96442"/>
                  </a:lnTo>
                  <a:lnTo>
                    <a:pt x="6431" y="149495"/>
                  </a:lnTo>
                  <a:lnTo>
                    <a:pt x="16812" y="182870"/>
                  </a:lnTo>
                  <a:lnTo>
                    <a:pt x="27942" y="200200"/>
                  </a:lnTo>
                  <a:lnTo>
                    <a:pt x="43807" y="212581"/>
                  </a:lnTo>
                  <a:lnTo>
                    <a:pt x="52951" y="217521"/>
                  </a:lnTo>
                  <a:lnTo>
                    <a:pt x="72470" y="219889"/>
                  </a:lnTo>
                  <a:lnTo>
                    <a:pt x="82588" y="218883"/>
                  </a:lnTo>
                  <a:lnTo>
                    <a:pt x="100070" y="208407"/>
                  </a:lnTo>
                  <a:lnTo>
                    <a:pt x="114468" y="190882"/>
                  </a:lnTo>
                  <a:lnTo>
                    <a:pt x="137142" y="128022"/>
                  </a:lnTo>
                  <a:lnTo>
                    <a:pt x="138354" y="103683"/>
                  </a:lnTo>
                  <a:lnTo>
                    <a:pt x="133823" y="81168"/>
                  </a:lnTo>
                  <a:lnTo>
                    <a:pt x="118119" y="49931"/>
                  </a:lnTo>
                  <a:lnTo>
                    <a:pt x="92296" y="16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227622" y="1765605"/>
              <a:ext cx="310161" cy="227335"/>
            </a:xfrm>
            <a:custGeom>
              <a:avLst/>
              <a:gdLst/>
              <a:ahLst/>
              <a:cxnLst/>
              <a:rect l="0" t="0" r="0" b="0"/>
              <a:pathLst>
                <a:path w="310161" h="227335">
                  <a:moveTo>
                    <a:pt x="4833" y="76882"/>
                  </a:moveTo>
                  <a:lnTo>
                    <a:pt x="10423" y="135498"/>
                  </a:lnTo>
                  <a:lnTo>
                    <a:pt x="21622" y="189672"/>
                  </a:lnTo>
                  <a:lnTo>
                    <a:pt x="23994" y="217478"/>
                  </a:lnTo>
                  <a:lnTo>
                    <a:pt x="23456" y="220915"/>
                  </a:lnTo>
                  <a:lnTo>
                    <a:pt x="7821" y="161151"/>
                  </a:lnTo>
                  <a:lnTo>
                    <a:pt x="0" y="115758"/>
                  </a:lnTo>
                  <a:lnTo>
                    <a:pt x="6652" y="64674"/>
                  </a:lnTo>
                  <a:lnTo>
                    <a:pt x="13831" y="39870"/>
                  </a:lnTo>
                  <a:lnTo>
                    <a:pt x="24820" y="21048"/>
                  </a:lnTo>
                  <a:lnTo>
                    <a:pt x="31026" y="17432"/>
                  </a:lnTo>
                  <a:lnTo>
                    <a:pt x="37503" y="17361"/>
                  </a:lnTo>
                  <a:lnTo>
                    <a:pt x="44161" y="19654"/>
                  </a:lnTo>
                  <a:lnTo>
                    <a:pt x="57797" y="31560"/>
                  </a:lnTo>
                  <a:lnTo>
                    <a:pt x="99618" y="91172"/>
                  </a:lnTo>
                  <a:lnTo>
                    <a:pt x="122083" y="138716"/>
                  </a:lnTo>
                  <a:lnTo>
                    <a:pt x="128481" y="176831"/>
                  </a:lnTo>
                  <a:lnTo>
                    <a:pt x="128210" y="182119"/>
                  </a:lnTo>
                  <a:lnTo>
                    <a:pt x="126859" y="182135"/>
                  </a:lnTo>
                  <a:lnTo>
                    <a:pt x="124788" y="178636"/>
                  </a:lnTo>
                  <a:lnTo>
                    <a:pt x="125607" y="165389"/>
                  </a:lnTo>
                  <a:lnTo>
                    <a:pt x="131041" y="148974"/>
                  </a:lnTo>
                  <a:lnTo>
                    <a:pt x="141254" y="133879"/>
                  </a:lnTo>
                  <a:lnTo>
                    <a:pt x="159832" y="122491"/>
                  </a:lnTo>
                  <a:lnTo>
                    <a:pt x="221083" y="93503"/>
                  </a:lnTo>
                  <a:lnTo>
                    <a:pt x="239765" y="79979"/>
                  </a:lnTo>
                  <a:lnTo>
                    <a:pt x="252747" y="63051"/>
                  </a:lnTo>
                  <a:lnTo>
                    <a:pt x="257847" y="53623"/>
                  </a:lnTo>
                  <a:lnTo>
                    <a:pt x="260393" y="30670"/>
                  </a:lnTo>
                  <a:lnTo>
                    <a:pt x="259435" y="17997"/>
                  </a:lnTo>
                  <a:lnTo>
                    <a:pt x="254116" y="9550"/>
                  </a:lnTo>
                  <a:lnTo>
                    <a:pt x="245892" y="3917"/>
                  </a:lnTo>
                  <a:lnTo>
                    <a:pt x="235729" y="163"/>
                  </a:lnTo>
                  <a:lnTo>
                    <a:pt x="225444" y="0"/>
                  </a:lnTo>
                  <a:lnTo>
                    <a:pt x="204658" y="6057"/>
                  </a:lnTo>
                  <a:lnTo>
                    <a:pt x="186841" y="19668"/>
                  </a:lnTo>
                  <a:lnTo>
                    <a:pt x="172293" y="38585"/>
                  </a:lnTo>
                  <a:lnTo>
                    <a:pt x="158697" y="76713"/>
                  </a:lnTo>
                  <a:lnTo>
                    <a:pt x="155318" y="122195"/>
                  </a:lnTo>
                  <a:lnTo>
                    <a:pt x="162375" y="158938"/>
                  </a:lnTo>
                  <a:lnTo>
                    <a:pt x="185128" y="199675"/>
                  </a:lnTo>
                  <a:lnTo>
                    <a:pt x="199608" y="214515"/>
                  </a:lnTo>
                  <a:lnTo>
                    <a:pt x="217742" y="225009"/>
                  </a:lnTo>
                  <a:lnTo>
                    <a:pt x="237500" y="227334"/>
                  </a:lnTo>
                  <a:lnTo>
                    <a:pt x="256810" y="223298"/>
                  </a:lnTo>
                  <a:lnTo>
                    <a:pt x="310160" y="1926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706238" y="1782321"/>
              <a:ext cx="252685" cy="228623"/>
            </a:xfrm>
            <a:custGeom>
              <a:avLst/>
              <a:gdLst/>
              <a:ahLst/>
              <a:cxnLst/>
              <a:rect l="0" t="0" r="0" b="0"/>
              <a:pathLst>
                <a:path w="252685" h="228623">
                  <a:moveTo>
                    <a:pt x="0" y="39109"/>
                  </a:moveTo>
                  <a:lnTo>
                    <a:pt x="5589" y="97725"/>
                  </a:lnTo>
                  <a:lnTo>
                    <a:pt x="10723" y="150730"/>
                  </a:lnTo>
                  <a:lnTo>
                    <a:pt x="26062" y="209536"/>
                  </a:lnTo>
                  <a:lnTo>
                    <a:pt x="20481" y="156693"/>
                  </a:lnTo>
                  <a:lnTo>
                    <a:pt x="12070" y="96924"/>
                  </a:lnTo>
                  <a:lnTo>
                    <a:pt x="16574" y="56109"/>
                  </a:lnTo>
                  <a:lnTo>
                    <a:pt x="25304" y="34576"/>
                  </a:lnTo>
                  <a:lnTo>
                    <a:pt x="30907" y="25558"/>
                  </a:lnTo>
                  <a:lnTo>
                    <a:pt x="38152" y="23056"/>
                  </a:lnTo>
                  <a:lnTo>
                    <a:pt x="46492" y="24897"/>
                  </a:lnTo>
                  <a:lnTo>
                    <a:pt x="55561" y="29634"/>
                  </a:lnTo>
                  <a:lnTo>
                    <a:pt x="68758" y="44257"/>
                  </a:lnTo>
                  <a:lnTo>
                    <a:pt x="105776" y="102732"/>
                  </a:lnTo>
                  <a:lnTo>
                    <a:pt x="112631" y="113109"/>
                  </a:lnTo>
                  <a:lnTo>
                    <a:pt x="117201" y="115349"/>
                  </a:lnTo>
                  <a:lnTo>
                    <a:pt x="120248" y="112162"/>
                  </a:lnTo>
                  <a:lnTo>
                    <a:pt x="124536" y="82201"/>
                  </a:lnTo>
                  <a:lnTo>
                    <a:pt x="131574" y="30853"/>
                  </a:lnTo>
                  <a:lnTo>
                    <a:pt x="146480" y="3257"/>
                  </a:lnTo>
                  <a:lnTo>
                    <a:pt x="153805" y="0"/>
                  </a:lnTo>
                  <a:lnTo>
                    <a:pt x="162198" y="168"/>
                  </a:lnTo>
                  <a:lnTo>
                    <a:pt x="171303" y="2620"/>
                  </a:lnTo>
                  <a:lnTo>
                    <a:pt x="187659" y="14703"/>
                  </a:lnTo>
                  <a:lnTo>
                    <a:pt x="201557" y="31771"/>
                  </a:lnTo>
                  <a:lnTo>
                    <a:pt x="223883" y="87232"/>
                  </a:lnTo>
                  <a:lnTo>
                    <a:pt x="242060" y="150038"/>
                  </a:lnTo>
                  <a:lnTo>
                    <a:pt x="249536" y="192469"/>
                  </a:lnTo>
                  <a:lnTo>
                    <a:pt x="252684" y="2286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992703" y="1758259"/>
              <a:ext cx="122328" cy="232026"/>
            </a:xfrm>
            <a:custGeom>
              <a:avLst/>
              <a:gdLst/>
              <a:ahLst/>
              <a:cxnLst/>
              <a:rect l="0" t="0" r="0" b="0"/>
              <a:pathLst>
                <a:path w="122328" h="232026">
                  <a:moveTo>
                    <a:pt x="8333" y="31585"/>
                  </a:moveTo>
                  <a:lnTo>
                    <a:pt x="0" y="80516"/>
                  </a:lnTo>
                  <a:lnTo>
                    <a:pt x="1574" y="122122"/>
                  </a:lnTo>
                  <a:lnTo>
                    <a:pt x="12587" y="173211"/>
                  </a:lnTo>
                  <a:lnTo>
                    <a:pt x="28181" y="208859"/>
                  </a:lnTo>
                  <a:lnTo>
                    <a:pt x="44060" y="224627"/>
                  </a:lnTo>
                  <a:lnTo>
                    <a:pt x="53208" y="230470"/>
                  </a:lnTo>
                  <a:lnTo>
                    <a:pt x="61647" y="232025"/>
                  </a:lnTo>
                  <a:lnTo>
                    <a:pt x="69612" y="230723"/>
                  </a:lnTo>
                  <a:lnTo>
                    <a:pt x="77261" y="227514"/>
                  </a:lnTo>
                  <a:lnTo>
                    <a:pt x="99206" y="206232"/>
                  </a:lnTo>
                  <a:lnTo>
                    <a:pt x="114937" y="172109"/>
                  </a:lnTo>
                  <a:lnTo>
                    <a:pt x="122327" y="118658"/>
                  </a:lnTo>
                  <a:lnTo>
                    <a:pt x="120668" y="66159"/>
                  </a:lnTo>
                  <a:lnTo>
                    <a:pt x="105904" y="9621"/>
                  </a:lnTo>
                  <a:lnTo>
                    <a:pt x="10308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188814" y="1779316"/>
              <a:ext cx="161909" cy="221099"/>
            </a:xfrm>
            <a:custGeom>
              <a:avLst/>
              <a:gdLst/>
              <a:ahLst/>
              <a:cxnLst/>
              <a:rect l="0" t="0" r="0" b="0"/>
              <a:pathLst>
                <a:path w="161909" h="221099">
                  <a:moveTo>
                    <a:pt x="96491" y="0"/>
                  </a:moveTo>
                  <a:lnTo>
                    <a:pt x="53800" y="3119"/>
                  </a:lnTo>
                  <a:lnTo>
                    <a:pt x="34233" y="9575"/>
                  </a:lnTo>
                  <a:lnTo>
                    <a:pt x="17738" y="20243"/>
                  </a:lnTo>
                  <a:lnTo>
                    <a:pt x="5728" y="35903"/>
                  </a:lnTo>
                  <a:lnTo>
                    <a:pt x="887" y="44992"/>
                  </a:lnTo>
                  <a:lnTo>
                    <a:pt x="0" y="53391"/>
                  </a:lnTo>
                  <a:lnTo>
                    <a:pt x="5253" y="68963"/>
                  </a:lnTo>
                  <a:lnTo>
                    <a:pt x="12269" y="74051"/>
                  </a:lnTo>
                  <a:lnTo>
                    <a:pt x="64675" y="88477"/>
                  </a:lnTo>
                  <a:lnTo>
                    <a:pt x="125851" y="108502"/>
                  </a:lnTo>
                  <a:lnTo>
                    <a:pt x="137121" y="114448"/>
                  </a:lnTo>
                  <a:lnTo>
                    <a:pt x="152764" y="130414"/>
                  </a:lnTo>
                  <a:lnTo>
                    <a:pt x="158573" y="139585"/>
                  </a:lnTo>
                  <a:lnTo>
                    <a:pt x="161908" y="159134"/>
                  </a:lnTo>
                  <a:lnTo>
                    <a:pt x="161159" y="169260"/>
                  </a:lnTo>
                  <a:lnTo>
                    <a:pt x="154088" y="186751"/>
                  </a:lnTo>
                  <a:lnTo>
                    <a:pt x="148927" y="194690"/>
                  </a:lnTo>
                  <a:lnTo>
                    <a:pt x="133834" y="206632"/>
                  </a:lnTo>
                  <a:lnTo>
                    <a:pt x="124896" y="211454"/>
                  </a:lnTo>
                  <a:lnTo>
                    <a:pt x="61468" y="219828"/>
                  </a:lnTo>
                  <a:lnTo>
                    <a:pt x="3332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422610" y="1842487"/>
              <a:ext cx="20624" cy="178985"/>
            </a:xfrm>
            <a:custGeom>
              <a:avLst/>
              <a:gdLst/>
              <a:ahLst/>
              <a:cxnLst/>
              <a:rect l="0" t="0" r="0" b="0"/>
              <a:pathLst>
                <a:path w="20624" h="178985">
                  <a:moveTo>
                    <a:pt x="10094" y="0"/>
                  </a:moveTo>
                  <a:lnTo>
                    <a:pt x="1761" y="37478"/>
                  </a:lnTo>
                  <a:lnTo>
                    <a:pt x="0" y="94490"/>
                  </a:lnTo>
                  <a:lnTo>
                    <a:pt x="8057" y="144096"/>
                  </a:lnTo>
                  <a:lnTo>
                    <a:pt x="20623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369534" y="17372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530291" y="1773727"/>
              <a:ext cx="134041" cy="198179"/>
            </a:xfrm>
            <a:custGeom>
              <a:avLst/>
              <a:gdLst/>
              <a:ahLst/>
              <a:cxnLst/>
              <a:rect l="0" t="0" r="0" b="0"/>
              <a:pathLst>
                <a:path w="134041" h="198179">
                  <a:moveTo>
                    <a:pt x="91926" y="5589"/>
                  </a:moveTo>
                  <a:lnTo>
                    <a:pt x="75159" y="0"/>
                  </a:lnTo>
                  <a:lnTo>
                    <a:pt x="57568" y="3494"/>
                  </a:lnTo>
                  <a:lnTo>
                    <a:pt x="31054" y="18616"/>
                  </a:lnTo>
                  <a:lnTo>
                    <a:pt x="16909" y="32436"/>
                  </a:lnTo>
                  <a:lnTo>
                    <a:pt x="6722" y="50276"/>
                  </a:lnTo>
                  <a:lnTo>
                    <a:pt x="0" y="85640"/>
                  </a:lnTo>
                  <a:lnTo>
                    <a:pt x="6135" y="131105"/>
                  </a:lnTo>
                  <a:lnTo>
                    <a:pt x="12073" y="152621"/>
                  </a:lnTo>
                  <a:lnTo>
                    <a:pt x="24850" y="170762"/>
                  </a:lnTo>
                  <a:lnTo>
                    <a:pt x="42228" y="185454"/>
                  </a:lnTo>
                  <a:lnTo>
                    <a:pt x="61649" y="195883"/>
                  </a:lnTo>
                  <a:lnTo>
                    <a:pt x="81979" y="198178"/>
                  </a:lnTo>
                  <a:lnTo>
                    <a:pt x="101543" y="194129"/>
                  </a:lnTo>
                  <a:lnTo>
                    <a:pt x="134040" y="174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727502" y="1853015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716974" y="169508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835587" y="1821971"/>
              <a:ext cx="207771" cy="189522"/>
            </a:xfrm>
            <a:custGeom>
              <a:avLst/>
              <a:gdLst/>
              <a:ahLst/>
              <a:cxnLst/>
              <a:rect l="0" t="0" r="0" b="0"/>
              <a:pathLst>
                <a:path w="207771" h="189522">
                  <a:moveTo>
                    <a:pt x="81428" y="94215"/>
                  </a:moveTo>
                  <a:lnTo>
                    <a:pt x="87018" y="77447"/>
                  </a:lnTo>
                  <a:lnTo>
                    <a:pt x="84905" y="39074"/>
                  </a:lnTo>
                  <a:lnTo>
                    <a:pt x="76735" y="16675"/>
                  </a:lnTo>
                  <a:lnTo>
                    <a:pt x="71280" y="7427"/>
                  </a:lnTo>
                  <a:lnTo>
                    <a:pt x="64134" y="2431"/>
                  </a:lnTo>
                  <a:lnTo>
                    <a:pt x="55861" y="271"/>
                  </a:lnTo>
                  <a:lnTo>
                    <a:pt x="46836" y="0"/>
                  </a:lnTo>
                  <a:lnTo>
                    <a:pt x="38479" y="3329"/>
                  </a:lnTo>
                  <a:lnTo>
                    <a:pt x="22955" y="16387"/>
                  </a:lnTo>
                  <a:lnTo>
                    <a:pt x="6651" y="49058"/>
                  </a:lnTo>
                  <a:lnTo>
                    <a:pt x="0" y="93963"/>
                  </a:lnTo>
                  <a:lnTo>
                    <a:pt x="3619" y="133135"/>
                  </a:lnTo>
                  <a:lnTo>
                    <a:pt x="17689" y="166968"/>
                  </a:lnTo>
                  <a:lnTo>
                    <a:pt x="33212" y="182312"/>
                  </a:lnTo>
                  <a:lnTo>
                    <a:pt x="42265" y="188041"/>
                  </a:lnTo>
                  <a:lnTo>
                    <a:pt x="50640" y="189521"/>
                  </a:lnTo>
                  <a:lnTo>
                    <a:pt x="58564" y="188168"/>
                  </a:lnTo>
                  <a:lnTo>
                    <a:pt x="66185" y="184926"/>
                  </a:lnTo>
                  <a:lnTo>
                    <a:pt x="88090" y="163596"/>
                  </a:lnTo>
                  <a:lnTo>
                    <a:pt x="103809" y="135050"/>
                  </a:lnTo>
                  <a:lnTo>
                    <a:pt x="113535" y="86510"/>
                  </a:lnTo>
                  <a:lnTo>
                    <a:pt x="118041" y="85569"/>
                  </a:lnTo>
                  <a:lnTo>
                    <a:pt x="123384" y="88451"/>
                  </a:lnTo>
                  <a:lnTo>
                    <a:pt x="132440" y="101012"/>
                  </a:lnTo>
                  <a:lnTo>
                    <a:pt x="153376" y="137672"/>
                  </a:lnTo>
                  <a:lnTo>
                    <a:pt x="169557" y="151744"/>
                  </a:lnTo>
                  <a:lnTo>
                    <a:pt x="192158" y="163123"/>
                  </a:lnTo>
                  <a:lnTo>
                    <a:pt x="207770" y="1679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032829" y="1801821"/>
              <a:ext cx="168457" cy="219651"/>
            </a:xfrm>
            <a:custGeom>
              <a:avLst/>
              <a:gdLst/>
              <a:ahLst/>
              <a:cxnLst/>
              <a:rect l="0" t="0" r="0" b="0"/>
              <a:pathLst>
                <a:path w="168457" h="219651">
                  <a:moveTo>
                    <a:pt x="0" y="51194"/>
                  </a:moveTo>
                  <a:lnTo>
                    <a:pt x="3119" y="105339"/>
                  </a:lnTo>
                  <a:lnTo>
                    <a:pt x="14654" y="154696"/>
                  </a:lnTo>
                  <a:lnTo>
                    <a:pt x="16788" y="157630"/>
                  </a:lnTo>
                  <a:lnTo>
                    <a:pt x="18211" y="154907"/>
                  </a:lnTo>
                  <a:lnTo>
                    <a:pt x="18622" y="139403"/>
                  </a:lnTo>
                  <a:lnTo>
                    <a:pt x="11825" y="77946"/>
                  </a:lnTo>
                  <a:lnTo>
                    <a:pt x="16502" y="42353"/>
                  </a:lnTo>
                  <a:lnTo>
                    <a:pt x="30885" y="9580"/>
                  </a:lnTo>
                  <a:lnTo>
                    <a:pt x="39307" y="3564"/>
                  </a:lnTo>
                  <a:lnTo>
                    <a:pt x="61143" y="0"/>
                  </a:lnTo>
                  <a:lnTo>
                    <a:pt x="83327" y="8554"/>
                  </a:lnTo>
                  <a:lnTo>
                    <a:pt x="112427" y="33101"/>
                  </a:lnTo>
                  <a:lnTo>
                    <a:pt x="143220" y="78426"/>
                  </a:lnTo>
                  <a:lnTo>
                    <a:pt x="162257" y="132439"/>
                  </a:lnTo>
                  <a:lnTo>
                    <a:pt x="167231" y="185049"/>
                  </a:lnTo>
                  <a:lnTo>
                    <a:pt x="168456" y="2196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359212" y="1750081"/>
              <a:ext cx="376560" cy="250334"/>
            </a:xfrm>
            <a:custGeom>
              <a:avLst/>
              <a:gdLst/>
              <a:ahLst/>
              <a:cxnLst/>
              <a:rect l="0" t="0" r="0" b="0"/>
              <a:pathLst>
                <a:path w="376560" h="250334">
                  <a:moveTo>
                    <a:pt x="0" y="102934"/>
                  </a:moveTo>
                  <a:lnTo>
                    <a:pt x="57265" y="114387"/>
                  </a:lnTo>
                  <a:lnTo>
                    <a:pt x="106655" y="121146"/>
                  </a:lnTo>
                  <a:lnTo>
                    <a:pt x="161453" y="123148"/>
                  </a:lnTo>
                  <a:lnTo>
                    <a:pt x="215905" y="120622"/>
                  </a:lnTo>
                  <a:lnTo>
                    <a:pt x="264793" y="115584"/>
                  </a:lnTo>
                  <a:lnTo>
                    <a:pt x="328126" y="113882"/>
                  </a:lnTo>
                  <a:lnTo>
                    <a:pt x="365894" y="107998"/>
                  </a:lnTo>
                  <a:lnTo>
                    <a:pt x="371441" y="102800"/>
                  </a:lnTo>
                  <a:lnTo>
                    <a:pt x="372800" y="95826"/>
                  </a:lnTo>
                  <a:lnTo>
                    <a:pt x="371366" y="87667"/>
                  </a:lnTo>
                  <a:lnTo>
                    <a:pt x="363534" y="72362"/>
                  </a:lnTo>
                  <a:lnTo>
                    <a:pt x="351084" y="57761"/>
                  </a:lnTo>
                  <a:lnTo>
                    <a:pt x="294194" y="15236"/>
                  </a:lnTo>
                  <a:lnTo>
                    <a:pt x="273473" y="1176"/>
                  </a:lnTo>
                  <a:lnTo>
                    <a:pt x="268882" y="0"/>
                  </a:lnTo>
                  <a:lnTo>
                    <a:pt x="268163" y="2726"/>
                  </a:lnTo>
                  <a:lnTo>
                    <a:pt x="270022" y="8053"/>
                  </a:lnTo>
                  <a:lnTo>
                    <a:pt x="327398" y="62405"/>
                  </a:lnTo>
                  <a:lnTo>
                    <a:pt x="373570" y="113671"/>
                  </a:lnTo>
                  <a:lnTo>
                    <a:pt x="376559" y="124130"/>
                  </a:lnTo>
                  <a:lnTo>
                    <a:pt x="373641" y="145110"/>
                  </a:lnTo>
                  <a:lnTo>
                    <a:pt x="358305" y="163013"/>
                  </a:lnTo>
                  <a:lnTo>
                    <a:pt x="297947" y="207948"/>
                  </a:lnTo>
                  <a:lnTo>
                    <a:pt x="252684" y="250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883815" y="1759126"/>
              <a:ext cx="223200" cy="267659"/>
            </a:xfrm>
            <a:custGeom>
              <a:avLst/>
              <a:gdLst/>
              <a:ahLst/>
              <a:cxnLst/>
              <a:rect l="0" t="0" r="0" b="0"/>
              <a:pathLst>
                <a:path w="223200" h="267659">
                  <a:moveTo>
                    <a:pt x="159750" y="20190"/>
                  </a:moveTo>
                  <a:lnTo>
                    <a:pt x="148571" y="9011"/>
                  </a:lnTo>
                  <a:lnTo>
                    <a:pt x="130605" y="3523"/>
                  </a:lnTo>
                  <a:lnTo>
                    <a:pt x="75354" y="0"/>
                  </a:lnTo>
                  <a:lnTo>
                    <a:pt x="51660" y="5757"/>
                  </a:lnTo>
                  <a:lnTo>
                    <a:pt x="17386" y="28517"/>
                  </a:lnTo>
                  <a:lnTo>
                    <a:pt x="844" y="54242"/>
                  </a:lnTo>
                  <a:lnTo>
                    <a:pt x="0" y="63948"/>
                  </a:lnTo>
                  <a:lnTo>
                    <a:pt x="5302" y="84092"/>
                  </a:lnTo>
                  <a:lnTo>
                    <a:pt x="18576" y="98504"/>
                  </a:lnTo>
                  <a:lnTo>
                    <a:pt x="48900" y="113194"/>
                  </a:lnTo>
                  <a:lnTo>
                    <a:pt x="101068" y="128638"/>
                  </a:lnTo>
                  <a:lnTo>
                    <a:pt x="146858" y="144124"/>
                  </a:lnTo>
                  <a:lnTo>
                    <a:pt x="201564" y="183201"/>
                  </a:lnTo>
                  <a:lnTo>
                    <a:pt x="217718" y="201434"/>
                  </a:lnTo>
                  <a:lnTo>
                    <a:pt x="221792" y="211209"/>
                  </a:lnTo>
                  <a:lnTo>
                    <a:pt x="223199" y="231429"/>
                  </a:lnTo>
                  <a:lnTo>
                    <a:pt x="218427" y="240565"/>
                  </a:lnTo>
                  <a:lnTo>
                    <a:pt x="200647" y="256954"/>
                  </a:lnTo>
                  <a:lnTo>
                    <a:pt x="174027" y="265798"/>
                  </a:lnTo>
                  <a:lnTo>
                    <a:pt x="129275" y="267658"/>
                  </a:lnTo>
                  <a:lnTo>
                    <a:pt x="67696" y="254639"/>
                  </a:lnTo>
                  <a:lnTo>
                    <a:pt x="33407" y="2412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160028" y="1884601"/>
              <a:ext cx="20408" cy="168457"/>
            </a:xfrm>
            <a:custGeom>
              <a:avLst/>
              <a:gdLst/>
              <a:ahLst/>
              <a:cxnLst/>
              <a:rect l="0" t="0" r="0" b="0"/>
              <a:pathLst>
                <a:path w="20408" h="168457">
                  <a:moveTo>
                    <a:pt x="9879" y="0"/>
                  </a:moveTo>
                  <a:lnTo>
                    <a:pt x="2643" y="27556"/>
                  </a:lnTo>
                  <a:lnTo>
                    <a:pt x="0" y="83778"/>
                  </a:lnTo>
                  <a:lnTo>
                    <a:pt x="5067" y="134702"/>
                  </a:lnTo>
                  <a:lnTo>
                    <a:pt x="20407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138321" y="170561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254134" y="1874057"/>
              <a:ext cx="168458" cy="189529"/>
            </a:xfrm>
            <a:custGeom>
              <a:avLst/>
              <a:gdLst/>
              <a:ahLst/>
              <a:cxnLst/>
              <a:rect l="0" t="0" r="0" b="0"/>
              <a:pathLst>
                <a:path w="168458" h="189529">
                  <a:moveTo>
                    <a:pt x="0" y="10544"/>
                  </a:moveTo>
                  <a:lnTo>
                    <a:pt x="5589" y="69161"/>
                  </a:lnTo>
                  <a:lnTo>
                    <a:pt x="10723" y="122165"/>
                  </a:lnTo>
                  <a:lnTo>
                    <a:pt x="16305" y="148511"/>
                  </a:lnTo>
                  <a:lnTo>
                    <a:pt x="5125" y="95296"/>
                  </a:lnTo>
                  <a:lnTo>
                    <a:pt x="10747" y="56453"/>
                  </a:lnTo>
                  <a:lnTo>
                    <a:pt x="26711" y="23366"/>
                  </a:lnTo>
                  <a:lnTo>
                    <a:pt x="39558" y="6104"/>
                  </a:lnTo>
                  <a:lnTo>
                    <a:pt x="47429" y="1735"/>
                  </a:lnTo>
                  <a:lnTo>
                    <a:pt x="65533" y="0"/>
                  </a:lnTo>
                  <a:lnTo>
                    <a:pt x="74105" y="3514"/>
                  </a:lnTo>
                  <a:lnTo>
                    <a:pt x="111896" y="38387"/>
                  </a:lnTo>
                  <a:lnTo>
                    <a:pt x="139012" y="93470"/>
                  </a:lnTo>
                  <a:lnTo>
                    <a:pt x="159780" y="136628"/>
                  </a:lnTo>
                  <a:lnTo>
                    <a:pt x="168457" y="189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443647" y="1904727"/>
              <a:ext cx="150912" cy="376427"/>
            </a:xfrm>
            <a:custGeom>
              <a:avLst/>
              <a:gdLst/>
              <a:ahLst/>
              <a:cxnLst/>
              <a:rect l="0" t="0" r="0" b="0"/>
              <a:pathLst>
                <a:path w="150912" h="376427">
                  <a:moveTo>
                    <a:pt x="73700" y="85159"/>
                  </a:moveTo>
                  <a:lnTo>
                    <a:pt x="103008" y="50261"/>
                  </a:lnTo>
                  <a:lnTo>
                    <a:pt x="104937" y="40836"/>
                  </a:lnTo>
                  <a:lnTo>
                    <a:pt x="100842" y="21006"/>
                  </a:lnTo>
                  <a:lnTo>
                    <a:pt x="95304" y="13144"/>
                  </a:lnTo>
                  <a:lnTo>
                    <a:pt x="79792" y="1290"/>
                  </a:lnTo>
                  <a:lnTo>
                    <a:pt x="70743" y="0"/>
                  </a:lnTo>
                  <a:lnTo>
                    <a:pt x="51328" y="4807"/>
                  </a:lnTo>
                  <a:lnTo>
                    <a:pt x="37241" y="17861"/>
                  </a:lnTo>
                  <a:lnTo>
                    <a:pt x="11026" y="75192"/>
                  </a:lnTo>
                  <a:lnTo>
                    <a:pt x="7351" y="85533"/>
                  </a:lnTo>
                  <a:lnTo>
                    <a:pt x="7240" y="95937"/>
                  </a:lnTo>
                  <a:lnTo>
                    <a:pt x="13357" y="116855"/>
                  </a:lnTo>
                  <a:lnTo>
                    <a:pt x="26994" y="131611"/>
                  </a:lnTo>
                  <a:lnTo>
                    <a:pt x="35543" y="137184"/>
                  </a:lnTo>
                  <a:lnTo>
                    <a:pt x="43583" y="138560"/>
                  </a:lnTo>
                  <a:lnTo>
                    <a:pt x="51283" y="137137"/>
                  </a:lnTo>
                  <a:lnTo>
                    <a:pt x="66076" y="129317"/>
                  </a:lnTo>
                  <a:lnTo>
                    <a:pt x="80450" y="118043"/>
                  </a:lnTo>
                  <a:lnTo>
                    <a:pt x="88398" y="98994"/>
                  </a:lnTo>
                  <a:lnTo>
                    <a:pt x="90518" y="87363"/>
                  </a:lnTo>
                  <a:lnTo>
                    <a:pt x="93101" y="84289"/>
                  </a:lnTo>
                  <a:lnTo>
                    <a:pt x="95992" y="86918"/>
                  </a:lnTo>
                  <a:lnTo>
                    <a:pt x="112467" y="143362"/>
                  </a:lnTo>
                  <a:lnTo>
                    <a:pt x="126374" y="195702"/>
                  </a:lnTo>
                  <a:lnTo>
                    <a:pt x="136880" y="244644"/>
                  </a:lnTo>
                  <a:lnTo>
                    <a:pt x="150911" y="307995"/>
                  </a:lnTo>
                  <a:lnTo>
                    <a:pt x="150260" y="345766"/>
                  </a:lnTo>
                  <a:lnTo>
                    <a:pt x="145797" y="354823"/>
                  </a:lnTo>
                  <a:lnTo>
                    <a:pt x="131479" y="368006"/>
                  </a:lnTo>
                  <a:lnTo>
                    <a:pt x="110298" y="374645"/>
                  </a:lnTo>
                  <a:lnTo>
                    <a:pt x="85287" y="376426"/>
                  </a:lnTo>
                  <a:lnTo>
                    <a:pt x="22815" y="364992"/>
                  </a:lnTo>
                  <a:lnTo>
                    <a:pt x="0" y="3588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593241" y="1884601"/>
              <a:ext cx="110802" cy="178563"/>
            </a:xfrm>
            <a:custGeom>
              <a:avLst/>
              <a:gdLst/>
              <a:ahLst/>
              <a:cxnLst/>
              <a:rect l="0" t="0" r="0" b="0"/>
              <a:pathLst>
                <a:path w="110802" h="178563">
                  <a:moveTo>
                    <a:pt x="8334" y="10528"/>
                  </a:moveTo>
                  <a:lnTo>
                    <a:pt x="0" y="48006"/>
                  </a:lnTo>
                  <a:lnTo>
                    <a:pt x="1576" y="85974"/>
                  </a:lnTo>
                  <a:lnTo>
                    <a:pt x="18177" y="140724"/>
                  </a:lnTo>
                  <a:lnTo>
                    <a:pt x="37246" y="171417"/>
                  </a:lnTo>
                  <a:lnTo>
                    <a:pt x="45157" y="176279"/>
                  </a:lnTo>
                  <a:lnTo>
                    <a:pt x="63304" y="178562"/>
                  </a:lnTo>
                  <a:lnTo>
                    <a:pt x="71887" y="174023"/>
                  </a:lnTo>
                  <a:lnTo>
                    <a:pt x="87663" y="156502"/>
                  </a:lnTo>
                  <a:lnTo>
                    <a:pt x="104108" y="120330"/>
                  </a:lnTo>
                  <a:lnTo>
                    <a:pt x="110801" y="79977"/>
                  </a:lnTo>
                  <a:lnTo>
                    <a:pt x="104915" y="25003"/>
                  </a:lnTo>
                  <a:lnTo>
                    <a:pt x="10309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753436" y="1674031"/>
              <a:ext cx="58710" cy="389555"/>
            </a:xfrm>
            <a:custGeom>
              <a:avLst/>
              <a:gdLst/>
              <a:ahLst/>
              <a:cxnLst/>
              <a:rect l="0" t="0" r="0" b="0"/>
              <a:pathLst>
                <a:path w="58710" h="389555">
                  <a:moveTo>
                    <a:pt x="6067" y="0"/>
                  </a:moveTo>
                  <a:lnTo>
                    <a:pt x="0" y="34791"/>
                  </a:lnTo>
                  <a:lnTo>
                    <a:pt x="4919" y="81408"/>
                  </a:lnTo>
                  <a:lnTo>
                    <a:pt x="13785" y="139154"/>
                  </a:lnTo>
                  <a:lnTo>
                    <a:pt x="23821" y="197208"/>
                  </a:lnTo>
                  <a:lnTo>
                    <a:pt x="34573" y="259403"/>
                  </a:lnTo>
                  <a:lnTo>
                    <a:pt x="39859" y="311606"/>
                  </a:lnTo>
                  <a:lnTo>
                    <a:pt x="54320" y="373570"/>
                  </a:lnTo>
                  <a:lnTo>
                    <a:pt x="58709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844690" y="1882780"/>
              <a:ext cx="199083" cy="191335"/>
            </a:xfrm>
            <a:custGeom>
              <a:avLst/>
              <a:gdLst/>
              <a:ahLst/>
              <a:cxnLst/>
              <a:rect l="0" t="0" r="0" b="0"/>
              <a:pathLst>
                <a:path w="199083" h="191335">
                  <a:moveTo>
                    <a:pt x="114854" y="86049"/>
                  </a:moveTo>
                  <a:lnTo>
                    <a:pt x="95726" y="33343"/>
                  </a:lnTo>
                  <a:lnTo>
                    <a:pt x="84515" y="17391"/>
                  </a:lnTo>
                  <a:lnTo>
                    <a:pt x="68616" y="5621"/>
                  </a:lnTo>
                  <a:lnTo>
                    <a:pt x="59462" y="845"/>
                  </a:lnTo>
                  <a:lnTo>
                    <a:pt x="49850" y="0"/>
                  </a:lnTo>
                  <a:lnTo>
                    <a:pt x="29811" y="5301"/>
                  </a:lnTo>
                  <a:lnTo>
                    <a:pt x="15446" y="18575"/>
                  </a:lnTo>
                  <a:lnTo>
                    <a:pt x="9977" y="27028"/>
                  </a:lnTo>
                  <a:lnTo>
                    <a:pt x="2281" y="61282"/>
                  </a:lnTo>
                  <a:lnTo>
                    <a:pt x="0" y="101067"/>
                  </a:lnTo>
                  <a:lnTo>
                    <a:pt x="5706" y="125479"/>
                  </a:lnTo>
                  <a:lnTo>
                    <a:pt x="22844" y="169747"/>
                  </a:lnTo>
                  <a:lnTo>
                    <a:pt x="30117" y="176942"/>
                  </a:lnTo>
                  <a:lnTo>
                    <a:pt x="50677" y="184937"/>
                  </a:lnTo>
                  <a:lnTo>
                    <a:pt x="60371" y="184730"/>
                  </a:lnTo>
                  <a:lnTo>
                    <a:pt x="77381" y="178260"/>
                  </a:lnTo>
                  <a:lnTo>
                    <a:pt x="92740" y="161347"/>
                  </a:lnTo>
                  <a:lnTo>
                    <a:pt x="105026" y="138232"/>
                  </a:lnTo>
                  <a:lnTo>
                    <a:pt x="110486" y="112361"/>
                  </a:lnTo>
                  <a:lnTo>
                    <a:pt x="114281" y="108269"/>
                  </a:lnTo>
                  <a:lnTo>
                    <a:pt x="119151" y="110221"/>
                  </a:lnTo>
                  <a:lnTo>
                    <a:pt x="171174" y="171762"/>
                  </a:lnTo>
                  <a:lnTo>
                    <a:pt x="199082" y="1913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054300" y="1867031"/>
              <a:ext cx="178986" cy="213823"/>
            </a:xfrm>
            <a:custGeom>
              <a:avLst/>
              <a:gdLst/>
              <a:ahLst/>
              <a:cxnLst/>
              <a:rect l="0" t="0" r="0" b="0"/>
              <a:pathLst>
                <a:path w="178986" h="213823">
                  <a:moveTo>
                    <a:pt x="0" y="91269"/>
                  </a:moveTo>
                  <a:lnTo>
                    <a:pt x="14573" y="142294"/>
                  </a:lnTo>
                  <a:lnTo>
                    <a:pt x="44665" y="203821"/>
                  </a:lnTo>
                  <a:lnTo>
                    <a:pt x="50833" y="211927"/>
                  </a:lnTo>
                  <a:lnTo>
                    <a:pt x="53777" y="213822"/>
                  </a:lnTo>
                  <a:lnTo>
                    <a:pt x="54568" y="211576"/>
                  </a:lnTo>
                  <a:lnTo>
                    <a:pt x="47434" y="182754"/>
                  </a:lnTo>
                  <a:lnTo>
                    <a:pt x="19909" y="121499"/>
                  </a:lnTo>
                  <a:lnTo>
                    <a:pt x="8848" y="94176"/>
                  </a:lnTo>
                  <a:lnTo>
                    <a:pt x="3932" y="66435"/>
                  </a:lnTo>
                  <a:lnTo>
                    <a:pt x="7987" y="41627"/>
                  </a:lnTo>
                  <a:lnTo>
                    <a:pt x="12344" y="30098"/>
                  </a:lnTo>
                  <a:lnTo>
                    <a:pt x="26543" y="14169"/>
                  </a:lnTo>
                  <a:lnTo>
                    <a:pt x="35243" y="8284"/>
                  </a:lnTo>
                  <a:lnTo>
                    <a:pt x="69844" y="0"/>
                  </a:lnTo>
                  <a:lnTo>
                    <a:pt x="128954" y="5305"/>
                  </a:lnTo>
                  <a:lnTo>
                    <a:pt x="178985" y="7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468089" y="1899682"/>
              <a:ext cx="151332" cy="429507"/>
            </a:xfrm>
            <a:custGeom>
              <a:avLst/>
              <a:gdLst/>
              <a:ahLst/>
              <a:cxnLst/>
              <a:rect l="0" t="0" r="0" b="0"/>
              <a:pathLst>
                <a:path w="151332" h="429507">
                  <a:moveTo>
                    <a:pt x="28408" y="90204"/>
                  </a:moveTo>
                  <a:lnTo>
                    <a:pt x="19344" y="148820"/>
                  </a:lnTo>
                  <a:lnTo>
                    <a:pt x="26574" y="198098"/>
                  </a:lnTo>
                  <a:lnTo>
                    <a:pt x="35924" y="252024"/>
                  </a:lnTo>
                  <a:lnTo>
                    <a:pt x="46103" y="308946"/>
                  </a:lnTo>
                  <a:lnTo>
                    <a:pt x="60023" y="364519"/>
                  </a:lnTo>
                  <a:lnTo>
                    <a:pt x="74037" y="420210"/>
                  </a:lnTo>
                  <a:lnTo>
                    <a:pt x="74036" y="427191"/>
                  </a:lnTo>
                  <a:lnTo>
                    <a:pt x="71695" y="429506"/>
                  </a:lnTo>
                  <a:lnTo>
                    <a:pt x="67794" y="428709"/>
                  </a:lnTo>
                  <a:lnTo>
                    <a:pt x="60341" y="412226"/>
                  </a:lnTo>
                  <a:lnTo>
                    <a:pt x="40435" y="353984"/>
                  </a:lnTo>
                  <a:lnTo>
                    <a:pt x="22379" y="295730"/>
                  </a:lnTo>
                  <a:lnTo>
                    <a:pt x="7547" y="239856"/>
                  </a:lnTo>
                  <a:lnTo>
                    <a:pt x="0" y="182508"/>
                  </a:lnTo>
                  <a:lnTo>
                    <a:pt x="883" y="127302"/>
                  </a:lnTo>
                  <a:lnTo>
                    <a:pt x="11663" y="66726"/>
                  </a:lnTo>
                  <a:lnTo>
                    <a:pt x="27217" y="35024"/>
                  </a:lnTo>
                  <a:lnTo>
                    <a:pt x="52232" y="10813"/>
                  </a:lnTo>
                  <a:lnTo>
                    <a:pt x="74871" y="2277"/>
                  </a:lnTo>
                  <a:lnTo>
                    <a:pt x="87460" y="0"/>
                  </a:lnTo>
                  <a:lnTo>
                    <a:pt x="110805" y="3710"/>
                  </a:lnTo>
                  <a:lnTo>
                    <a:pt x="121944" y="7975"/>
                  </a:lnTo>
                  <a:lnTo>
                    <a:pt x="137440" y="22072"/>
                  </a:lnTo>
                  <a:lnTo>
                    <a:pt x="143210" y="30744"/>
                  </a:lnTo>
                  <a:lnTo>
                    <a:pt x="151331" y="65307"/>
                  </a:lnTo>
                  <a:lnTo>
                    <a:pt x="146991" y="85378"/>
                  </a:lnTo>
                  <a:lnTo>
                    <a:pt x="125141" y="117326"/>
                  </a:lnTo>
                  <a:lnTo>
                    <a:pt x="99574" y="133465"/>
                  </a:lnTo>
                  <a:lnTo>
                    <a:pt x="59994" y="1428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651102" y="1892356"/>
              <a:ext cx="145933" cy="171294"/>
            </a:xfrm>
            <a:custGeom>
              <a:avLst/>
              <a:gdLst/>
              <a:ahLst/>
              <a:cxnLst/>
              <a:rect l="0" t="0" r="0" b="0"/>
              <a:pathLst>
                <a:path w="145933" h="171294">
                  <a:moveTo>
                    <a:pt x="98079" y="13302"/>
                  </a:moveTo>
                  <a:lnTo>
                    <a:pt x="86901" y="2123"/>
                  </a:lnTo>
                  <a:lnTo>
                    <a:pt x="80099" y="0"/>
                  </a:lnTo>
                  <a:lnTo>
                    <a:pt x="63181" y="761"/>
                  </a:lnTo>
                  <a:lnTo>
                    <a:pt x="47084" y="8118"/>
                  </a:lnTo>
                  <a:lnTo>
                    <a:pt x="32130" y="20356"/>
                  </a:lnTo>
                  <a:lnTo>
                    <a:pt x="11728" y="46977"/>
                  </a:lnTo>
                  <a:lnTo>
                    <a:pt x="1989" y="66873"/>
                  </a:lnTo>
                  <a:lnTo>
                    <a:pt x="0" y="90534"/>
                  </a:lnTo>
                  <a:lnTo>
                    <a:pt x="4185" y="115477"/>
                  </a:lnTo>
                  <a:lnTo>
                    <a:pt x="13845" y="138262"/>
                  </a:lnTo>
                  <a:lnTo>
                    <a:pt x="32176" y="156967"/>
                  </a:lnTo>
                  <a:lnTo>
                    <a:pt x="43616" y="165230"/>
                  </a:lnTo>
                  <a:lnTo>
                    <a:pt x="65684" y="171293"/>
                  </a:lnTo>
                  <a:lnTo>
                    <a:pt x="87191" y="168918"/>
                  </a:lnTo>
                  <a:lnTo>
                    <a:pt x="108448" y="160063"/>
                  </a:lnTo>
                  <a:lnTo>
                    <a:pt x="134557" y="136335"/>
                  </a:lnTo>
                  <a:lnTo>
                    <a:pt x="143537" y="113997"/>
                  </a:lnTo>
                  <a:lnTo>
                    <a:pt x="145932" y="101489"/>
                  </a:lnTo>
                  <a:lnTo>
                    <a:pt x="142354" y="81352"/>
                  </a:lnTo>
                  <a:lnTo>
                    <a:pt x="131795" y="64603"/>
                  </a:lnTo>
                  <a:lnTo>
                    <a:pt x="98079" y="343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854268" y="1905658"/>
              <a:ext cx="130750" cy="200042"/>
            </a:xfrm>
            <a:custGeom>
              <a:avLst/>
              <a:gdLst/>
              <a:ahLst/>
              <a:cxnLst/>
              <a:rect l="0" t="0" r="0" b="0"/>
              <a:pathLst>
                <a:path w="130750" h="200042">
                  <a:moveTo>
                    <a:pt x="84426" y="0"/>
                  </a:moveTo>
                  <a:lnTo>
                    <a:pt x="41734" y="3119"/>
                  </a:lnTo>
                  <a:lnTo>
                    <a:pt x="22168" y="9575"/>
                  </a:lnTo>
                  <a:lnTo>
                    <a:pt x="5674" y="20243"/>
                  </a:lnTo>
                  <a:lnTo>
                    <a:pt x="1509" y="28703"/>
                  </a:lnTo>
                  <a:lnTo>
                    <a:pt x="0" y="50581"/>
                  </a:lnTo>
                  <a:lnTo>
                    <a:pt x="3576" y="59457"/>
                  </a:lnTo>
                  <a:lnTo>
                    <a:pt x="16907" y="72439"/>
                  </a:lnTo>
                  <a:lnTo>
                    <a:pt x="72516" y="94128"/>
                  </a:lnTo>
                  <a:lnTo>
                    <a:pt x="115739" y="114259"/>
                  </a:lnTo>
                  <a:lnTo>
                    <a:pt x="122849" y="122966"/>
                  </a:lnTo>
                  <a:lnTo>
                    <a:pt x="130749" y="145118"/>
                  </a:lnTo>
                  <a:lnTo>
                    <a:pt x="129346" y="155237"/>
                  </a:lnTo>
                  <a:lnTo>
                    <a:pt x="118428" y="172719"/>
                  </a:lnTo>
                  <a:lnTo>
                    <a:pt x="101878" y="185168"/>
                  </a:lnTo>
                  <a:lnTo>
                    <a:pt x="81654" y="193431"/>
                  </a:lnTo>
                  <a:lnTo>
                    <a:pt x="31784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053098" y="1863544"/>
              <a:ext cx="128246" cy="217739"/>
            </a:xfrm>
            <a:custGeom>
              <a:avLst/>
              <a:gdLst/>
              <a:ahLst/>
              <a:cxnLst/>
              <a:rect l="0" t="0" r="0" b="0"/>
              <a:pathLst>
                <a:path w="128246" h="217739">
                  <a:moveTo>
                    <a:pt x="75109" y="0"/>
                  </a:moveTo>
                  <a:lnTo>
                    <a:pt x="15516" y="49498"/>
                  </a:lnTo>
                  <a:lnTo>
                    <a:pt x="0" y="75887"/>
                  </a:lnTo>
                  <a:lnTo>
                    <a:pt x="470" y="83347"/>
                  </a:lnTo>
                  <a:lnTo>
                    <a:pt x="4293" y="89489"/>
                  </a:lnTo>
                  <a:lnTo>
                    <a:pt x="17899" y="99434"/>
                  </a:lnTo>
                  <a:lnTo>
                    <a:pt x="46459" y="110440"/>
                  </a:lnTo>
                  <a:lnTo>
                    <a:pt x="94320" y="120991"/>
                  </a:lnTo>
                  <a:lnTo>
                    <a:pt x="105463" y="126284"/>
                  </a:lnTo>
                  <a:lnTo>
                    <a:pt x="120966" y="144643"/>
                  </a:lnTo>
                  <a:lnTo>
                    <a:pt x="126737" y="156090"/>
                  </a:lnTo>
                  <a:lnTo>
                    <a:pt x="128245" y="167231"/>
                  </a:lnTo>
                  <a:lnTo>
                    <a:pt x="123682" y="188968"/>
                  </a:lnTo>
                  <a:lnTo>
                    <a:pt x="116850" y="197339"/>
                  </a:lnTo>
                  <a:lnTo>
                    <a:pt x="96780" y="209758"/>
                  </a:lnTo>
                  <a:lnTo>
                    <a:pt x="59173" y="217738"/>
                  </a:lnTo>
                  <a:lnTo>
                    <a:pt x="44630" y="216485"/>
                  </a:lnTo>
                  <a:lnTo>
                    <a:pt x="32995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188268" y="1880617"/>
              <a:ext cx="118926" cy="161912"/>
            </a:xfrm>
            <a:custGeom>
              <a:avLst/>
              <a:gdLst/>
              <a:ahLst/>
              <a:cxnLst/>
              <a:rect l="0" t="0" r="0" b="0"/>
              <a:pathLst>
                <a:path w="118926" h="161912">
                  <a:moveTo>
                    <a:pt x="3111" y="67155"/>
                  </a:moveTo>
                  <a:lnTo>
                    <a:pt x="25468" y="67155"/>
                  </a:lnTo>
                  <a:lnTo>
                    <a:pt x="87452" y="43435"/>
                  </a:lnTo>
                  <a:lnTo>
                    <a:pt x="93263" y="36134"/>
                  </a:lnTo>
                  <a:lnTo>
                    <a:pt x="96601" y="15543"/>
                  </a:lnTo>
                  <a:lnTo>
                    <a:pt x="92344" y="8180"/>
                  </a:lnTo>
                  <a:lnTo>
                    <a:pt x="84826" y="3272"/>
                  </a:lnTo>
                  <a:lnTo>
                    <a:pt x="75135" y="0"/>
                  </a:lnTo>
                  <a:lnTo>
                    <a:pt x="55009" y="2603"/>
                  </a:lnTo>
                  <a:lnTo>
                    <a:pt x="27067" y="17222"/>
                  </a:lnTo>
                  <a:lnTo>
                    <a:pt x="19081" y="23338"/>
                  </a:lnTo>
                  <a:lnTo>
                    <a:pt x="7089" y="42611"/>
                  </a:lnTo>
                  <a:lnTo>
                    <a:pt x="2253" y="54302"/>
                  </a:lnTo>
                  <a:lnTo>
                    <a:pt x="0" y="79770"/>
                  </a:lnTo>
                  <a:lnTo>
                    <a:pt x="4068" y="104347"/>
                  </a:lnTo>
                  <a:lnTo>
                    <a:pt x="13675" y="123069"/>
                  </a:lnTo>
                  <a:lnTo>
                    <a:pt x="37826" y="146763"/>
                  </a:lnTo>
                  <a:lnTo>
                    <a:pt x="63383" y="155178"/>
                  </a:lnTo>
                  <a:lnTo>
                    <a:pt x="118925" y="161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359870" y="1874072"/>
              <a:ext cx="105662" cy="189514"/>
            </a:xfrm>
            <a:custGeom>
              <a:avLst/>
              <a:gdLst/>
              <a:ahLst/>
              <a:cxnLst/>
              <a:rect l="0" t="0" r="0" b="0"/>
              <a:pathLst>
                <a:path w="105662" h="189514">
                  <a:moveTo>
                    <a:pt x="84192" y="0"/>
                  </a:moveTo>
                  <a:lnTo>
                    <a:pt x="60146" y="9575"/>
                  </a:lnTo>
                  <a:lnTo>
                    <a:pt x="11492" y="40090"/>
                  </a:lnTo>
                  <a:lnTo>
                    <a:pt x="18" y="56422"/>
                  </a:lnTo>
                  <a:lnTo>
                    <a:pt x="0" y="63351"/>
                  </a:lnTo>
                  <a:lnTo>
                    <a:pt x="3498" y="69140"/>
                  </a:lnTo>
                  <a:lnTo>
                    <a:pt x="9339" y="74170"/>
                  </a:lnTo>
                  <a:lnTo>
                    <a:pt x="31427" y="79758"/>
                  </a:lnTo>
                  <a:lnTo>
                    <a:pt x="57231" y="84581"/>
                  </a:lnTo>
                  <a:lnTo>
                    <a:pt x="84913" y="100450"/>
                  </a:lnTo>
                  <a:lnTo>
                    <a:pt x="100500" y="113275"/>
                  </a:lnTo>
                  <a:lnTo>
                    <a:pt x="104422" y="121140"/>
                  </a:lnTo>
                  <a:lnTo>
                    <a:pt x="105661" y="139238"/>
                  </a:lnTo>
                  <a:lnTo>
                    <a:pt x="94193" y="169157"/>
                  </a:lnTo>
                  <a:lnTo>
                    <a:pt x="86180" y="175943"/>
                  </a:lnTo>
                  <a:lnTo>
                    <a:pt x="64798" y="183482"/>
                  </a:lnTo>
                  <a:lnTo>
                    <a:pt x="10492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538059" y="1853015"/>
              <a:ext cx="106652" cy="221100"/>
            </a:xfrm>
            <a:custGeom>
              <a:avLst/>
              <a:gdLst/>
              <a:ahLst/>
              <a:cxnLst/>
              <a:rect l="0" t="0" r="0" b="0"/>
              <a:pathLst>
                <a:path w="106652" h="221100">
                  <a:moveTo>
                    <a:pt x="63931" y="0"/>
                  </a:moveTo>
                  <a:lnTo>
                    <a:pt x="4338" y="49498"/>
                  </a:lnTo>
                  <a:lnTo>
                    <a:pt x="806" y="57565"/>
                  </a:lnTo>
                  <a:lnTo>
                    <a:pt x="0" y="75887"/>
                  </a:lnTo>
                  <a:lnTo>
                    <a:pt x="4933" y="83347"/>
                  </a:lnTo>
                  <a:lnTo>
                    <a:pt x="22892" y="94755"/>
                  </a:lnTo>
                  <a:lnTo>
                    <a:pt x="79494" y="124604"/>
                  </a:lnTo>
                  <a:lnTo>
                    <a:pt x="101947" y="144415"/>
                  </a:lnTo>
                  <a:lnTo>
                    <a:pt x="105653" y="152428"/>
                  </a:lnTo>
                  <a:lnTo>
                    <a:pt x="106651" y="170691"/>
                  </a:lnTo>
                  <a:lnTo>
                    <a:pt x="100075" y="187387"/>
                  </a:lnTo>
                  <a:lnTo>
                    <a:pt x="95046" y="195115"/>
                  </a:lnTo>
                  <a:lnTo>
                    <a:pt x="76980" y="206821"/>
                  </a:lnTo>
                  <a:lnTo>
                    <a:pt x="46741" y="216868"/>
                  </a:lnTo>
                  <a:lnTo>
                    <a:pt x="21817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728331" y="1926715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6"/>
                  </a:lnTo>
                  <a:lnTo>
                    <a:pt x="0" y="11418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717803" y="175825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802031" y="1863544"/>
              <a:ext cx="84229" cy="195045"/>
            </a:xfrm>
            <a:custGeom>
              <a:avLst/>
              <a:gdLst/>
              <a:ahLst/>
              <a:cxnLst/>
              <a:rect l="0" t="0" r="0" b="0"/>
              <a:pathLst>
                <a:path w="84229" h="195045">
                  <a:moveTo>
                    <a:pt x="0" y="84228"/>
                  </a:moveTo>
                  <a:lnTo>
                    <a:pt x="19129" y="138103"/>
                  </a:lnTo>
                  <a:lnTo>
                    <a:pt x="44214" y="189675"/>
                  </a:lnTo>
                  <a:lnTo>
                    <a:pt x="49363" y="194300"/>
                  </a:lnTo>
                  <a:lnTo>
                    <a:pt x="55136" y="195044"/>
                  </a:lnTo>
                  <a:lnTo>
                    <a:pt x="61324" y="193200"/>
                  </a:lnTo>
                  <a:lnTo>
                    <a:pt x="65449" y="186122"/>
                  </a:lnTo>
                  <a:lnTo>
                    <a:pt x="72070" y="135854"/>
                  </a:lnTo>
                  <a:lnTo>
                    <a:pt x="73378" y="80517"/>
                  </a:lnTo>
                  <a:lnTo>
                    <a:pt x="81991" y="1986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938901" y="1858766"/>
              <a:ext cx="157929" cy="278520"/>
            </a:xfrm>
            <a:custGeom>
              <a:avLst/>
              <a:gdLst/>
              <a:ahLst/>
              <a:cxnLst/>
              <a:rect l="0" t="0" r="0" b="0"/>
              <a:pathLst>
                <a:path w="157929" h="278520">
                  <a:moveTo>
                    <a:pt x="0" y="36363"/>
                  </a:moveTo>
                  <a:lnTo>
                    <a:pt x="29309" y="65671"/>
                  </a:lnTo>
                  <a:lnTo>
                    <a:pt x="52020" y="72786"/>
                  </a:lnTo>
                  <a:lnTo>
                    <a:pt x="78103" y="73608"/>
                  </a:lnTo>
                  <a:lnTo>
                    <a:pt x="97494" y="66174"/>
                  </a:lnTo>
                  <a:lnTo>
                    <a:pt x="110791" y="51952"/>
                  </a:lnTo>
                  <a:lnTo>
                    <a:pt x="115975" y="43246"/>
                  </a:lnTo>
                  <a:lnTo>
                    <a:pt x="118615" y="24214"/>
                  </a:lnTo>
                  <a:lnTo>
                    <a:pt x="117682" y="14226"/>
                  </a:lnTo>
                  <a:lnTo>
                    <a:pt x="112380" y="7567"/>
                  </a:lnTo>
                  <a:lnTo>
                    <a:pt x="94010" y="168"/>
                  </a:lnTo>
                  <a:lnTo>
                    <a:pt x="73368" y="0"/>
                  </a:lnTo>
                  <a:lnTo>
                    <a:pt x="53665" y="4994"/>
                  </a:lnTo>
                  <a:lnTo>
                    <a:pt x="37109" y="15012"/>
                  </a:lnTo>
                  <a:lnTo>
                    <a:pt x="25072" y="30383"/>
                  </a:lnTo>
                  <a:lnTo>
                    <a:pt x="7812" y="74436"/>
                  </a:lnTo>
                  <a:lnTo>
                    <a:pt x="7905" y="114455"/>
                  </a:lnTo>
                  <a:lnTo>
                    <a:pt x="19585" y="169898"/>
                  </a:lnTo>
                  <a:lnTo>
                    <a:pt x="37909" y="210720"/>
                  </a:lnTo>
                  <a:lnTo>
                    <a:pt x="65044" y="243222"/>
                  </a:lnTo>
                  <a:lnTo>
                    <a:pt x="105655" y="265870"/>
                  </a:lnTo>
                  <a:lnTo>
                    <a:pt x="133861" y="274771"/>
                  </a:lnTo>
                  <a:lnTo>
                    <a:pt x="157928" y="2785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621181" y="2347854"/>
            <a:ext cx="4285099" cy="534121"/>
            <a:chOff x="621181" y="2347854"/>
            <a:chExt cx="4285099" cy="534121"/>
          </a:xfrm>
        </p:grpSpPr>
        <p:sp>
          <p:nvSpPr>
            <p:cNvPr id="75" name="Freeform 74"/>
            <p:cNvSpPr/>
            <p:nvPr/>
          </p:nvSpPr>
          <p:spPr>
            <a:xfrm>
              <a:off x="810694" y="2516310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3119" y="183644"/>
                  </a:lnTo>
                  <a:lnTo>
                    <a:pt x="9065" y="236057"/>
                  </a:lnTo>
                  <a:lnTo>
                    <a:pt x="10336" y="299209"/>
                  </a:lnTo>
                  <a:lnTo>
                    <a:pt x="10528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21181" y="2453139"/>
              <a:ext cx="410612" cy="115815"/>
            </a:xfrm>
            <a:custGeom>
              <a:avLst/>
              <a:gdLst/>
              <a:ahLst/>
              <a:cxnLst/>
              <a:rect l="0" t="0" r="0" b="0"/>
              <a:pathLst>
                <a:path w="410612" h="115815">
                  <a:moveTo>
                    <a:pt x="410611" y="0"/>
                  </a:moveTo>
                  <a:lnTo>
                    <a:pt x="366649" y="23720"/>
                  </a:lnTo>
                  <a:lnTo>
                    <a:pt x="310377" y="39607"/>
                  </a:lnTo>
                  <a:lnTo>
                    <a:pt x="249869" y="60943"/>
                  </a:lnTo>
                  <a:lnTo>
                    <a:pt x="199207" y="76159"/>
                  </a:lnTo>
                  <a:lnTo>
                    <a:pt x="147152" y="92366"/>
                  </a:lnTo>
                  <a:lnTo>
                    <a:pt x="97803" y="101457"/>
                  </a:lnTo>
                  <a:lnTo>
                    <a:pt x="34543" y="11201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89678" y="2453139"/>
              <a:ext cx="389556" cy="287124"/>
            </a:xfrm>
            <a:custGeom>
              <a:avLst/>
              <a:gdLst/>
              <a:ahLst/>
              <a:cxnLst/>
              <a:rect l="0" t="0" r="0" b="0"/>
              <a:pathLst>
                <a:path w="389556" h="287124">
                  <a:moveTo>
                    <a:pt x="0" y="0"/>
                  </a:moveTo>
                  <a:lnTo>
                    <a:pt x="5590" y="58617"/>
                  </a:lnTo>
                  <a:lnTo>
                    <a:pt x="17959" y="118857"/>
                  </a:lnTo>
                  <a:lnTo>
                    <a:pt x="31667" y="173217"/>
                  </a:lnTo>
                  <a:lnTo>
                    <a:pt x="45640" y="228408"/>
                  </a:lnTo>
                  <a:lnTo>
                    <a:pt x="51259" y="278218"/>
                  </a:lnTo>
                  <a:lnTo>
                    <a:pt x="53691" y="223244"/>
                  </a:lnTo>
                  <a:lnTo>
                    <a:pt x="67191" y="176289"/>
                  </a:lnTo>
                  <a:lnTo>
                    <a:pt x="72870" y="163150"/>
                  </a:lnTo>
                  <a:lnTo>
                    <a:pt x="81335" y="154390"/>
                  </a:lnTo>
                  <a:lnTo>
                    <a:pt x="103220" y="144657"/>
                  </a:lnTo>
                  <a:lnTo>
                    <a:pt x="125424" y="143451"/>
                  </a:lnTo>
                  <a:lnTo>
                    <a:pt x="145821" y="147984"/>
                  </a:lnTo>
                  <a:lnTo>
                    <a:pt x="177980" y="169959"/>
                  </a:lnTo>
                  <a:lnTo>
                    <a:pt x="206862" y="202418"/>
                  </a:lnTo>
                  <a:lnTo>
                    <a:pt x="222470" y="232332"/>
                  </a:lnTo>
                  <a:lnTo>
                    <a:pt x="228914" y="269011"/>
                  </a:lnTo>
                  <a:lnTo>
                    <a:pt x="228649" y="272927"/>
                  </a:lnTo>
                  <a:lnTo>
                    <a:pt x="227302" y="270859"/>
                  </a:lnTo>
                  <a:lnTo>
                    <a:pt x="225234" y="264801"/>
                  </a:lnTo>
                  <a:lnTo>
                    <a:pt x="227913" y="228328"/>
                  </a:lnTo>
                  <a:lnTo>
                    <a:pt x="236216" y="206375"/>
                  </a:lnTo>
                  <a:lnTo>
                    <a:pt x="248874" y="188818"/>
                  </a:lnTo>
                  <a:lnTo>
                    <a:pt x="275732" y="166951"/>
                  </a:lnTo>
                  <a:lnTo>
                    <a:pt x="335917" y="139695"/>
                  </a:lnTo>
                  <a:lnTo>
                    <a:pt x="352458" y="127987"/>
                  </a:lnTo>
                  <a:lnTo>
                    <a:pt x="356634" y="120420"/>
                  </a:lnTo>
                  <a:lnTo>
                    <a:pt x="358156" y="102653"/>
                  </a:lnTo>
                  <a:lnTo>
                    <a:pt x="354584" y="94172"/>
                  </a:lnTo>
                  <a:lnTo>
                    <a:pt x="341257" y="78509"/>
                  </a:lnTo>
                  <a:lnTo>
                    <a:pt x="330450" y="74566"/>
                  </a:lnTo>
                  <a:lnTo>
                    <a:pt x="302845" y="73305"/>
                  </a:lnTo>
                  <a:lnTo>
                    <a:pt x="265597" y="84761"/>
                  </a:lnTo>
                  <a:lnTo>
                    <a:pt x="237923" y="102974"/>
                  </a:lnTo>
                  <a:lnTo>
                    <a:pt x="228576" y="122585"/>
                  </a:lnTo>
                  <a:lnTo>
                    <a:pt x="225592" y="146899"/>
                  </a:lnTo>
                  <a:lnTo>
                    <a:pt x="236191" y="208887"/>
                  </a:lnTo>
                  <a:lnTo>
                    <a:pt x="257788" y="251182"/>
                  </a:lnTo>
                  <a:lnTo>
                    <a:pt x="270940" y="268004"/>
                  </a:lnTo>
                  <a:lnTo>
                    <a:pt x="290824" y="280160"/>
                  </a:lnTo>
                  <a:lnTo>
                    <a:pt x="314089" y="287123"/>
                  </a:lnTo>
                  <a:lnTo>
                    <a:pt x="336127" y="286318"/>
                  </a:lnTo>
                  <a:lnTo>
                    <a:pt x="389555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663502" y="2632115"/>
              <a:ext cx="252685" cy="147251"/>
            </a:xfrm>
            <a:custGeom>
              <a:avLst/>
              <a:gdLst/>
              <a:ahLst/>
              <a:cxnLst/>
              <a:rect l="0" t="0" r="0" b="0"/>
              <a:pathLst>
                <a:path w="252685" h="147251">
                  <a:moveTo>
                    <a:pt x="0" y="9"/>
                  </a:moveTo>
                  <a:lnTo>
                    <a:pt x="11453" y="54153"/>
                  </a:lnTo>
                  <a:lnTo>
                    <a:pt x="24749" y="109100"/>
                  </a:lnTo>
                  <a:lnTo>
                    <a:pt x="35149" y="145416"/>
                  </a:lnTo>
                  <a:lnTo>
                    <a:pt x="36301" y="147250"/>
                  </a:lnTo>
                  <a:lnTo>
                    <a:pt x="24918" y="85730"/>
                  </a:lnTo>
                  <a:lnTo>
                    <a:pt x="24939" y="31196"/>
                  </a:lnTo>
                  <a:lnTo>
                    <a:pt x="27155" y="17291"/>
                  </a:lnTo>
                  <a:lnTo>
                    <a:pt x="33311" y="10360"/>
                  </a:lnTo>
                  <a:lnTo>
                    <a:pt x="42095" y="8080"/>
                  </a:lnTo>
                  <a:lnTo>
                    <a:pt x="61993" y="11785"/>
                  </a:lnTo>
                  <a:lnTo>
                    <a:pt x="78635" y="21230"/>
                  </a:lnTo>
                  <a:lnTo>
                    <a:pt x="122650" y="69058"/>
                  </a:lnTo>
                  <a:lnTo>
                    <a:pt x="126220" y="70608"/>
                  </a:lnTo>
                  <a:lnTo>
                    <a:pt x="127431" y="68132"/>
                  </a:lnTo>
                  <a:lnTo>
                    <a:pt x="126557" y="33353"/>
                  </a:lnTo>
                  <a:lnTo>
                    <a:pt x="132677" y="14438"/>
                  </a:lnTo>
                  <a:lnTo>
                    <a:pt x="137584" y="6119"/>
                  </a:lnTo>
                  <a:lnTo>
                    <a:pt x="145535" y="1743"/>
                  </a:lnTo>
                  <a:lnTo>
                    <a:pt x="166848" y="0"/>
                  </a:lnTo>
                  <a:lnTo>
                    <a:pt x="185679" y="6244"/>
                  </a:lnTo>
                  <a:lnTo>
                    <a:pt x="201847" y="17988"/>
                  </a:lnTo>
                  <a:lnTo>
                    <a:pt x="238422" y="64161"/>
                  </a:lnTo>
                  <a:lnTo>
                    <a:pt x="246345" y="87793"/>
                  </a:lnTo>
                  <a:lnTo>
                    <a:pt x="252684" y="1263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958300" y="2590010"/>
              <a:ext cx="123919" cy="178387"/>
            </a:xfrm>
            <a:custGeom>
              <a:avLst/>
              <a:gdLst/>
              <a:ahLst/>
              <a:cxnLst/>
              <a:rect l="0" t="0" r="0" b="0"/>
              <a:pathLst>
                <a:path w="123919" h="178387">
                  <a:moveTo>
                    <a:pt x="0" y="21057"/>
                  </a:moveTo>
                  <a:lnTo>
                    <a:pt x="3120" y="69988"/>
                  </a:lnTo>
                  <a:lnTo>
                    <a:pt x="14654" y="123529"/>
                  </a:lnTo>
                  <a:lnTo>
                    <a:pt x="30338" y="157094"/>
                  </a:lnTo>
                  <a:lnTo>
                    <a:pt x="46239" y="172375"/>
                  </a:lnTo>
                  <a:lnTo>
                    <a:pt x="55393" y="178088"/>
                  </a:lnTo>
                  <a:lnTo>
                    <a:pt x="65004" y="178386"/>
                  </a:lnTo>
                  <a:lnTo>
                    <a:pt x="85043" y="169360"/>
                  </a:lnTo>
                  <a:lnTo>
                    <a:pt x="99408" y="153650"/>
                  </a:lnTo>
                  <a:lnTo>
                    <a:pt x="118162" y="114968"/>
                  </a:lnTo>
                  <a:lnTo>
                    <a:pt x="123918" y="72799"/>
                  </a:lnTo>
                  <a:lnTo>
                    <a:pt x="117690" y="1803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187903" y="2558425"/>
              <a:ext cx="140008" cy="197226"/>
            </a:xfrm>
            <a:custGeom>
              <a:avLst/>
              <a:gdLst/>
              <a:ahLst/>
              <a:cxnLst/>
              <a:rect l="0" t="0" r="0" b="0"/>
              <a:pathLst>
                <a:path w="140008" h="197226">
                  <a:moveTo>
                    <a:pt x="86252" y="0"/>
                  </a:moveTo>
                  <a:lnTo>
                    <a:pt x="63895" y="0"/>
                  </a:lnTo>
                  <a:lnTo>
                    <a:pt x="46680" y="6239"/>
                  </a:lnTo>
                  <a:lnTo>
                    <a:pt x="16564" y="29308"/>
                  </a:lnTo>
                  <a:lnTo>
                    <a:pt x="743" y="55087"/>
                  </a:lnTo>
                  <a:lnTo>
                    <a:pt x="0" y="63631"/>
                  </a:lnTo>
                  <a:lnTo>
                    <a:pt x="5414" y="79363"/>
                  </a:lnTo>
                  <a:lnTo>
                    <a:pt x="12473" y="84494"/>
                  </a:lnTo>
                  <a:lnTo>
                    <a:pt x="44764" y="91715"/>
                  </a:lnTo>
                  <a:lnTo>
                    <a:pt x="81628" y="96195"/>
                  </a:lnTo>
                  <a:lnTo>
                    <a:pt x="108409" y="111300"/>
                  </a:lnTo>
                  <a:lnTo>
                    <a:pt x="123785" y="123946"/>
                  </a:lnTo>
                  <a:lnTo>
                    <a:pt x="140007" y="149808"/>
                  </a:lnTo>
                  <a:lnTo>
                    <a:pt x="139636" y="158364"/>
                  </a:lnTo>
                  <a:lnTo>
                    <a:pt x="135879" y="166407"/>
                  </a:lnTo>
                  <a:lnTo>
                    <a:pt x="122347" y="180413"/>
                  </a:lnTo>
                  <a:lnTo>
                    <a:pt x="104634" y="190538"/>
                  </a:lnTo>
                  <a:lnTo>
                    <a:pt x="69342" y="197225"/>
                  </a:lnTo>
                  <a:lnTo>
                    <a:pt x="49100" y="192550"/>
                  </a:lnTo>
                  <a:lnTo>
                    <a:pt x="12552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405436" y="2611067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13465" y="95000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411026" y="2505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522928" y="2557713"/>
              <a:ext cx="130254" cy="174800"/>
            </a:xfrm>
            <a:custGeom>
              <a:avLst/>
              <a:gdLst/>
              <a:ahLst/>
              <a:cxnLst/>
              <a:rect l="0" t="0" r="0" b="0"/>
              <a:pathLst>
                <a:path w="130254" h="174800">
                  <a:moveTo>
                    <a:pt x="109196" y="42825"/>
                  </a:moveTo>
                  <a:lnTo>
                    <a:pt x="99621" y="18779"/>
                  </a:lnTo>
                  <a:lnTo>
                    <a:pt x="88953" y="4452"/>
                  </a:lnTo>
                  <a:lnTo>
                    <a:pt x="80493" y="866"/>
                  </a:lnTo>
                  <a:lnTo>
                    <a:pt x="58614" y="0"/>
                  </a:lnTo>
                  <a:lnTo>
                    <a:pt x="39532" y="6634"/>
                  </a:lnTo>
                  <a:lnTo>
                    <a:pt x="31168" y="11679"/>
                  </a:lnTo>
                  <a:lnTo>
                    <a:pt x="18755" y="26643"/>
                  </a:lnTo>
                  <a:lnTo>
                    <a:pt x="1254" y="64845"/>
                  </a:lnTo>
                  <a:lnTo>
                    <a:pt x="0" y="88487"/>
                  </a:lnTo>
                  <a:lnTo>
                    <a:pt x="8728" y="136203"/>
                  </a:lnTo>
                  <a:lnTo>
                    <a:pt x="23926" y="163170"/>
                  </a:lnTo>
                  <a:lnTo>
                    <a:pt x="32462" y="168678"/>
                  </a:lnTo>
                  <a:lnTo>
                    <a:pt x="54425" y="174799"/>
                  </a:lnTo>
                  <a:lnTo>
                    <a:pt x="87508" y="172656"/>
                  </a:lnTo>
                  <a:lnTo>
                    <a:pt x="105796" y="164479"/>
                  </a:lnTo>
                  <a:lnTo>
                    <a:pt x="130253" y="1481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747938" y="2600538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9065" y="58617"/>
                  </a:lnTo>
                  <a:lnTo>
                    <a:pt x="18669" y="108975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726880" y="247419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865205" y="2548437"/>
              <a:ext cx="156475" cy="157399"/>
            </a:xfrm>
            <a:custGeom>
              <a:avLst/>
              <a:gdLst/>
              <a:ahLst/>
              <a:cxnLst/>
              <a:rect l="0" t="0" r="0" b="0"/>
              <a:pathLst>
                <a:path w="156475" h="157399">
                  <a:moveTo>
                    <a:pt x="72246" y="94216"/>
                  </a:moveTo>
                  <a:lnTo>
                    <a:pt x="79481" y="66659"/>
                  </a:lnTo>
                  <a:lnTo>
                    <a:pt x="81310" y="39074"/>
                  </a:lnTo>
                  <a:lnTo>
                    <a:pt x="75884" y="16676"/>
                  </a:lnTo>
                  <a:lnTo>
                    <a:pt x="71162" y="7427"/>
                  </a:lnTo>
                  <a:lnTo>
                    <a:pt x="63334" y="2432"/>
                  </a:lnTo>
                  <a:lnTo>
                    <a:pt x="42159" y="0"/>
                  </a:lnTo>
                  <a:lnTo>
                    <a:pt x="32301" y="3329"/>
                  </a:lnTo>
                  <a:lnTo>
                    <a:pt x="15108" y="16387"/>
                  </a:lnTo>
                  <a:lnTo>
                    <a:pt x="5907" y="37008"/>
                  </a:lnTo>
                  <a:lnTo>
                    <a:pt x="0" y="88374"/>
                  </a:lnTo>
                  <a:lnTo>
                    <a:pt x="4566" y="124070"/>
                  </a:lnTo>
                  <a:lnTo>
                    <a:pt x="13310" y="142969"/>
                  </a:lnTo>
                  <a:lnTo>
                    <a:pt x="18917" y="151284"/>
                  </a:lnTo>
                  <a:lnTo>
                    <a:pt x="26165" y="155658"/>
                  </a:lnTo>
                  <a:lnTo>
                    <a:pt x="43576" y="157398"/>
                  </a:lnTo>
                  <a:lnTo>
                    <a:pt x="59894" y="151153"/>
                  </a:lnTo>
                  <a:lnTo>
                    <a:pt x="67520" y="146212"/>
                  </a:lnTo>
                  <a:lnTo>
                    <a:pt x="79114" y="131363"/>
                  </a:lnTo>
                  <a:lnTo>
                    <a:pt x="86997" y="111895"/>
                  </a:lnTo>
                  <a:lnTo>
                    <a:pt x="90500" y="87645"/>
                  </a:lnTo>
                  <a:lnTo>
                    <a:pt x="92604" y="83986"/>
                  </a:lnTo>
                  <a:lnTo>
                    <a:pt x="95177" y="86226"/>
                  </a:lnTo>
                  <a:lnTo>
                    <a:pt x="102324" y="98853"/>
                  </a:lnTo>
                  <a:lnTo>
                    <a:pt x="113300" y="112264"/>
                  </a:lnTo>
                  <a:lnTo>
                    <a:pt x="156474" y="1363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042735" y="2521117"/>
              <a:ext cx="157929" cy="163650"/>
            </a:xfrm>
            <a:custGeom>
              <a:avLst/>
              <a:gdLst/>
              <a:ahLst/>
              <a:cxnLst/>
              <a:rect l="0" t="0" r="0" b="0"/>
              <a:pathLst>
                <a:path w="157929" h="163650">
                  <a:moveTo>
                    <a:pt x="0" y="58364"/>
                  </a:moveTo>
                  <a:lnTo>
                    <a:pt x="5590" y="116981"/>
                  </a:lnTo>
                  <a:lnTo>
                    <a:pt x="14655" y="151771"/>
                  </a:lnTo>
                  <a:lnTo>
                    <a:pt x="15619" y="153391"/>
                  </a:lnTo>
                  <a:lnTo>
                    <a:pt x="9960" y="92650"/>
                  </a:lnTo>
                  <a:lnTo>
                    <a:pt x="4641" y="59165"/>
                  </a:lnTo>
                  <a:lnTo>
                    <a:pt x="7133" y="37663"/>
                  </a:lnTo>
                  <a:lnTo>
                    <a:pt x="15259" y="19528"/>
                  </a:lnTo>
                  <a:lnTo>
                    <a:pt x="20701" y="11416"/>
                  </a:lnTo>
                  <a:lnTo>
                    <a:pt x="29009" y="6009"/>
                  </a:lnTo>
                  <a:lnTo>
                    <a:pt x="50718" y="0"/>
                  </a:lnTo>
                  <a:lnTo>
                    <a:pt x="72844" y="3569"/>
                  </a:lnTo>
                  <a:lnTo>
                    <a:pt x="83658" y="7796"/>
                  </a:lnTo>
                  <a:lnTo>
                    <a:pt x="98793" y="21852"/>
                  </a:lnTo>
                  <a:lnTo>
                    <a:pt x="134106" y="79913"/>
                  </a:lnTo>
                  <a:lnTo>
                    <a:pt x="154565" y="139516"/>
                  </a:lnTo>
                  <a:lnTo>
                    <a:pt x="157928" y="1636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221720" y="2368911"/>
              <a:ext cx="73700" cy="115815"/>
            </a:xfrm>
            <a:custGeom>
              <a:avLst/>
              <a:gdLst/>
              <a:ahLst/>
              <a:cxnLst/>
              <a:rect l="0" t="0" r="0" b="0"/>
              <a:pathLst>
                <a:path w="73700" h="115815">
                  <a:moveTo>
                    <a:pt x="0" y="0"/>
                  </a:moveTo>
                  <a:lnTo>
                    <a:pt x="58563" y="55088"/>
                  </a:lnTo>
                  <a:lnTo>
                    <a:pt x="66972" y="77906"/>
                  </a:lnTo>
                  <a:lnTo>
                    <a:pt x="73699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419950" y="2445732"/>
              <a:ext cx="151422" cy="207450"/>
            </a:xfrm>
            <a:custGeom>
              <a:avLst/>
              <a:gdLst/>
              <a:ahLst/>
              <a:cxnLst/>
              <a:rect l="0" t="0" r="0" b="0"/>
              <a:pathLst>
                <a:path w="151422" h="207450">
                  <a:moveTo>
                    <a:pt x="96568" y="17936"/>
                  </a:moveTo>
                  <a:lnTo>
                    <a:pt x="85389" y="6758"/>
                  </a:lnTo>
                  <a:lnTo>
                    <a:pt x="67423" y="1269"/>
                  </a:lnTo>
                  <a:lnTo>
                    <a:pt x="45010" y="0"/>
                  </a:lnTo>
                  <a:lnTo>
                    <a:pt x="23351" y="3335"/>
                  </a:lnTo>
                  <a:lnTo>
                    <a:pt x="15001" y="8202"/>
                  </a:lnTo>
                  <a:lnTo>
                    <a:pt x="2604" y="22969"/>
                  </a:lnTo>
                  <a:lnTo>
                    <a:pt x="0" y="31820"/>
                  </a:lnTo>
                  <a:lnTo>
                    <a:pt x="226" y="51013"/>
                  </a:lnTo>
                  <a:lnTo>
                    <a:pt x="10465" y="71241"/>
                  </a:lnTo>
                  <a:lnTo>
                    <a:pt x="18109" y="81549"/>
                  </a:lnTo>
                  <a:lnTo>
                    <a:pt x="27884" y="88421"/>
                  </a:lnTo>
                  <a:lnTo>
                    <a:pt x="90672" y="105943"/>
                  </a:lnTo>
                  <a:lnTo>
                    <a:pt x="126406" y="116282"/>
                  </a:lnTo>
                  <a:lnTo>
                    <a:pt x="135177" y="123274"/>
                  </a:lnTo>
                  <a:lnTo>
                    <a:pt x="148043" y="143522"/>
                  </a:lnTo>
                  <a:lnTo>
                    <a:pt x="151421" y="164999"/>
                  </a:lnTo>
                  <a:lnTo>
                    <a:pt x="150684" y="175639"/>
                  </a:lnTo>
                  <a:lnTo>
                    <a:pt x="146683" y="183903"/>
                  </a:lnTo>
                  <a:lnTo>
                    <a:pt x="132880" y="196204"/>
                  </a:lnTo>
                  <a:lnTo>
                    <a:pt x="111927" y="202451"/>
                  </a:lnTo>
                  <a:lnTo>
                    <a:pt x="76942" y="205968"/>
                  </a:lnTo>
                  <a:lnTo>
                    <a:pt x="43925" y="2074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895543" y="2451770"/>
              <a:ext cx="162595" cy="430205"/>
            </a:xfrm>
            <a:custGeom>
              <a:avLst/>
              <a:gdLst/>
              <a:ahLst/>
              <a:cxnLst/>
              <a:rect l="0" t="0" r="0" b="0"/>
              <a:pathLst>
                <a:path w="162595" h="430205">
                  <a:moveTo>
                    <a:pt x="115814" y="138240"/>
                  </a:moveTo>
                  <a:lnTo>
                    <a:pt x="124147" y="100762"/>
                  </a:lnTo>
                  <a:lnTo>
                    <a:pt x="125909" y="49338"/>
                  </a:lnTo>
                  <a:lnTo>
                    <a:pt x="119911" y="28148"/>
                  </a:lnTo>
                  <a:lnTo>
                    <a:pt x="115035" y="19222"/>
                  </a:lnTo>
                  <a:lnTo>
                    <a:pt x="100260" y="6184"/>
                  </a:lnTo>
                  <a:lnTo>
                    <a:pt x="91407" y="1070"/>
                  </a:lnTo>
                  <a:lnTo>
                    <a:pt x="83165" y="0"/>
                  </a:lnTo>
                  <a:lnTo>
                    <a:pt x="67768" y="5050"/>
                  </a:lnTo>
                  <a:lnTo>
                    <a:pt x="45946" y="26637"/>
                  </a:lnTo>
                  <a:lnTo>
                    <a:pt x="18192" y="85967"/>
                  </a:lnTo>
                  <a:lnTo>
                    <a:pt x="12800" y="122882"/>
                  </a:lnTo>
                  <a:lnTo>
                    <a:pt x="17777" y="143502"/>
                  </a:lnTo>
                  <a:lnTo>
                    <a:pt x="22380" y="152277"/>
                  </a:lnTo>
                  <a:lnTo>
                    <a:pt x="28958" y="156957"/>
                  </a:lnTo>
                  <a:lnTo>
                    <a:pt x="36853" y="158907"/>
                  </a:lnTo>
                  <a:lnTo>
                    <a:pt x="45626" y="159037"/>
                  </a:lnTo>
                  <a:lnTo>
                    <a:pt x="74740" y="148042"/>
                  </a:lnTo>
                  <a:lnTo>
                    <a:pt x="100004" y="129966"/>
                  </a:lnTo>
                  <a:lnTo>
                    <a:pt x="106444" y="130384"/>
                  </a:lnTo>
                  <a:lnTo>
                    <a:pt x="111907" y="135342"/>
                  </a:lnTo>
                  <a:lnTo>
                    <a:pt x="121097" y="154500"/>
                  </a:lnTo>
                  <a:lnTo>
                    <a:pt x="136528" y="214458"/>
                  </a:lnTo>
                  <a:lnTo>
                    <a:pt x="150841" y="271449"/>
                  </a:lnTo>
                  <a:lnTo>
                    <a:pt x="162594" y="324907"/>
                  </a:lnTo>
                  <a:lnTo>
                    <a:pt x="160781" y="352614"/>
                  </a:lnTo>
                  <a:lnTo>
                    <a:pt x="147595" y="388931"/>
                  </a:lnTo>
                  <a:lnTo>
                    <a:pt x="132278" y="404856"/>
                  </a:lnTo>
                  <a:lnTo>
                    <a:pt x="100805" y="420398"/>
                  </a:lnTo>
                  <a:lnTo>
                    <a:pt x="61844" y="429293"/>
                  </a:lnTo>
                  <a:lnTo>
                    <a:pt x="36845" y="430204"/>
                  </a:lnTo>
                  <a:lnTo>
                    <a:pt x="0" y="4225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074528" y="2516310"/>
              <a:ext cx="111739" cy="130552"/>
            </a:xfrm>
            <a:custGeom>
              <a:avLst/>
              <a:gdLst/>
              <a:ahLst/>
              <a:cxnLst/>
              <a:rect l="0" t="0" r="0" b="0"/>
              <a:pathLst>
                <a:path w="111739" h="130552">
                  <a:moveTo>
                    <a:pt x="0" y="0"/>
                  </a:moveTo>
                  <a:lnTo>
                    <a:pt x="8334" y="37479"/>
                  </a:lnTo>
                  <a:lnTo>
                    <a:pt x="18645" y="94146"/>
                  </a:lnTo>
                  <a:lnTo>
                    <a:pt x="25055" y="115543"/>
                  </a:lnTo>
                  <a:lnTo>
                    <a:pt x="31911" y="122652"/>
                  </a:lnTo>
                  <a:lnTo>
                    <a:pt x="52007" y="130551"/>
                  </a:lnTo>
                  <a:lnTo>
                    <a:pt x="61578" y="129148"/>
                  </a:lnTo>
                  <a:lnTo>
                    <a:pt x="78451" y="118231"/>
                  </a:lnTo>
                  <a:lnTo>
                    <a:pt x="101104" y="92354"/>
                  </a:lnTo>
                  <a:lnTo>
                    <a:pt x="109276" y="69512"/>
                  </a:lnTo>
                  <a:lnTo>
                    <a:pt x="111738" y="4493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264041" y="2516310"/>
              <a:ext cx="1" cy="126344"/>
            </a:xfrm>
            <a:custGeom>
              <a:avLst/>
              <a:gdLst/>
              <a:ahLst/>
              <a:cxnLst/>
              <a:rect l="0" t="0" r="0" b="0"/>
              <a:pathLst>
                <a:path w="1" h="126344">
                  <a:moveTo>
                    <a:pt x="0" y="0"/>
                  </a:moveTo>
                  <a:lnTo>
                    <a:pt x="0" y="48931"/>
                  </a:lnTo>
                  <a:lnTo>
                    <a:pt x="0" y="90538"/>
                  </a:lnTo>
                  <a:lnTo>
                    <a:pt x="0" y="1263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253513" y="237944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379855" y="2347854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0" y="50433"/>
                  </a:lnTo>
                  <a:lnTo>
                    <a:pt x="1170" y="104241"/>
                  </a:lnTo>
                  <a:lnTo>
                    <a:pt x="8333" y="161881"/>
                  </a:lnTo>
                  <a:lnTo>
                    <a:pt x="15684" y="223310"/>
                  </a:lnTo>
                  <a:lnTo>
                    <a:pt x="28682" y="283175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337741" y="2474197"/>
              <a:ext cx="126342" cy="21057"/>
            </a:xfrm>
            <a:custGeom>
              <a:avLst/>
              <a:gdLst/>
              <a:ahLst/>
              <a:cxnLst/>
              <a:rect l="0" t="0" r="0" b="0"/>
              <a:pathLst>
                <a:path w="126342" h="21057">
                  <a:moveTo>
                    <a:pt x="126341" y="0"/>
                  </a:moveTo>
                  <a:lnTo>
                    <a:pt x="64249" y="5589"/>
                  </a:lnTo>
                  <a:lnTo>
                    <a:pt x="11696" y="18211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487996" y="2544754"/>
              <a:ext cx="176129" cy="140013"/>
            </a:xfrm>
            <a:custGeom>
              <a:avLst/>
              <a:gdLst/>
              <a:ahLst/>
              <a:cxnLst/>
              <a:rect l="0" t="0" r="0" b="0"/>
              <a:pathLst>
                <a:path w="176129" h="140013">
                  <a:moveTo>
                    <a:pt x="123486" y="66313"/>
                  </a:moveTo>
                  <a:lnTo>
                    <a:pt x="113910" y="35031"/>
                  </a:lnTo>
                  <a:lnTo>
                    <a:pt x="103242" y="18874"/>
                  </a:lnTo>
                  <a:lnTo>
                    <a:pt x="87582" y="7015"/>
                  </a:lnTo>
                  <a:lnTo>
                    <a:pt x="78493" y="2214"/>
                  </a:lnTo>
                  <a:lnTo>
                    <a:pt x="59035" y="0"/>
                  </a:lnTo>
                  <a:lnTo>
                    <a:pt x="39859" y="4085"/>
                  </a:lnTo>
                  <a:lnTo>
                    <a:pt x="23537" y="13700"/>
                  </a:lnTo>
                  <a:lnTo>
                    <a:pt x="11604" y="32011"/>
                  </a:lnTo>
                  <a:lnTo>
                    <a:pt x="3570" y="55747"/>
                  </a:lnTo>
                  <a:lnTo>
                    <a:pt x="0" y="81894"/>
                  </a:lnTo>
                  <a:lnTo>
                    <a:pt x="4652" y="105993"/>
                  </a:lnTo>
                  <a:lnTo>
                    <a:pt x="9168" y="117333"/>
                  </a:lnTo>
                  <a:lnTo>
                    <a:pt x="16858" y="124893"/>
                  </a:lnTo>
                  <a:lnTo>
                    <a:pt x="37881" y="133293"/>
                  </a:lnTo>
                  <a:lnTo>
                    <a:pt x="59703" y="130787"/>
                  </a:lnTo>
                  <a:lnTo>
                    <a:pt x="70435" y="126843"/>
                  </a:lnTo>
                  <a:lnTo>
                    <a:pt x="88599" y="109983"/>
                  </a:lnTo>
                  <a:lnTo>
                    <a:pt x="113735" y="66620"/>
                  </a:lnTo>
                  <a:lnTo>
                    <a:pt x="116985" y="64178"/>
                  </a:lnTo>
                  <a:lnTo>
                    <a:pt x="119152" y="67229"/>
                  </a:lnTo>
                  <a:lnTo>
                    <a:pt x="128219" y="100159"/>
                  </a:lnTo>
                  <a:lnTo>
                    <a:pt x="143475" y="124565"/>
                  </a:lnTo>
                  <a:lnTo>
                    <a:pt x="156156" y="133147"/>
                  </a:lnTo>
                  <a:lnTo>
                    <a:pt x="176128" y="1400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685181" y="2432082"/>
              <a:ext cx="221099" cy="223259"/>
            </a:xfrm>
            <a:custGeom>
              <a:avLst/>
              <a:gdLst/>
              <a:ahLst/>
              <a:cxnLst/>
              <a:rect l="0" t="0" r="0" b="0"/>
              <a:pathLst>
                <a:path w="221099" h="223259">
                  <a:moveTo>
                    <a:pt x="0" y="105285"/>
                  </a:moveTo>
                  <a:lnTo>
                    <a:pt x="17959" y="166396"/>
                  </a:lnTo>
                  <a:lnTo>
                    <a:pt x="35149" y="220828"/>
                  </a:lnTo>
                  <a:lnTo>
                    <a:pt x="35131" y="223258"/>
                  </a:lnTo>
                  <a:lnTo>
                    <a:pt x="25097" y="205491"/>
                  </a:lnTo>
                  <a:lnTo>
                    <a:pt x="7089" y="157259"/>
                  </a:lnTo>
                  <a:lnTo>
                    <a:pt x="6270" y="136574"/>
                  </a:lnTo>
                  <a:lnTo>
                    <a:pt x="10975" y="115682"/>
                  </a:lnTo>
                  <a:lnTo>
                    <a:pt x="26779" y="85359"/>
                  </a:lnTo>
                  <a:lnTo>
                    <a:pt x="39588" y="68743"/>
                  </a:lnTo>
                  <a:lnTo>
                    <a:pt x="71131" y="46235"/>
                  </a:lnTo>
                  <a:lnTo>
                    <a:pt x="129777" y="26074"/>
                  </a:lnTo>
                  <a:lnTo>
                    <a:pt x="180703" y="10827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9" name="Freeform 98"/>
          <p:cNvSpPr/>
          <p:nvPr/>
        </p:nvSpPr>
        <p:spPr>
          <a:xfrm>
            <a:off x="-10528" y="3066672"/>
            <a:ext cx="10107358" cy="289054"/>
          </a:xfrm>
          <a:custGeom>
            <a:avLst/>
            <a:gdLst/>
            <a:ahLst/>
            <a:cxnLst/>
            <a:rect l="0" t="0" r="0" b="0"/>
            <a:pathLst>
              <a:path w="10107358" h="289054">
                <a:moveTo>
                  <a:pt x="10107357" y="91877"/>
                </a:moveTo>
                <a:lnTo>
                  <a:pt x="10064695" y="147536"/>
                </a:lnTo>
                <a:lnTo>
                  <a:pt x="10016078" y="209331"/>
                </a:lnTo>
                <a:lnTo>
                  <a:pt x="9973993" y="265416"/>
                </a:lnTo>
                <a:lnTo>
                  <a:pt x="9947349" y="282246"/>
                </a:lnTo>
                <a:lnTo>
                  <a:pt x="9911639" y="289053"/>
                </a:lnTo>
                <a:lnTo>
                  <a:pt x="9871422" y="279891"/>
                </a:lnTo>
                <a:lnTo>
                  <a:pt x="9811015" y="248598"/>
                </a:lnTo>
                <a:lnTo>
                  <a:pt x="9756334" y="203213"/>
                </a:lnTo>
                <a:lnTo>
                  <a:pt x="9694340" y="142062"/>
                </a:lnTo>
                <a:lnTo>
                  <a:pt x="9631970" y="85330"/>
                </a:lnTo>
                <a:lnTo>
                  <a:pt x="9574481" y="46705"/>
                </a:lnTo>
                <a:lnTo>
                  <a:pt x="9542970" y="30856"/>
                </a:lnTo>
                <a:lnTo>
                  <a:pt x="9492345" y="23104"/>
                </a:lnTo>
                <a:lnTo>
                  <a:pt x="9440301" y="28866"/>
                </a:lnTo>
                <a:lnTo>
                  <a:pt x="9389005" y="46041"/>
                </a:lnTo>
                <a:lnTo>
                  <a:pt x="9325995" y="87184"/>
                </a:lnTo>
                <a:lnTo>
                  <a:pt x="9270468" y="121312"/>
                </a:lnTo>
                <a:lnTo>
                  <a:pt x="9207714" y="163560"/>
                </a:lnTo>
                <a:lnTo>
                  <a:pt x="9175242" y="175209"/>
                </a:lnTo>
                <a:lnTo>
                  <a:pt x="9141312" y="176486"/>
                </a:lnTo>
                <a:lnTo>
                  <a:pt x="9089326" y="165040"/>
                </a:lnTo>
                <a:lnTo>
                  <a:pt x="9036169" y="140210"/>
                </a:lnTo>
                <a:lnTo>
                  <a:pt x="8977753" y="99996"/>
                </a:lnTo>
                <a:lnTo>
                  <a:pt x="8922173" y="72857"/>
                </a:lnTo>
                <a:lnTo>
                  <a:pt x="8865592" y="42160"/>
                </a:lnTo>
                <a:lnTo>
                  <a:pt x="8808921" y="14837"/>
                </a:lnTo>
                <a:lnTo>
                  <a:pt x="8755573" y="2890"/>
                </a:lnTo>
                <a:lnTo>
                  <a:pt x="8698822" y="0"/>
                </a:lnTo>
                <a:lnTo>
                  <a:pt x="8637068" y="8911"/>
                </a:lnTo>
                <a:lnTo>
                  <a:pt x="8588060" y="21671"/>
                </a:lnTo>
                <a:lnTo>
                  <a:pt x="8529049" y="46497"/>
                </a:lnTo>
                <a:lnTo>
                  <a:pt x="8475567" y="72744"/>
                </a:lnTo>
                <a:lnTo>
                  <a:pt x="8412280" y="100836"/>
                </a:lnTo>
                <a:lnTo>
                  <a:pt x="8349098" y="126526"/>
                </a:lnTo>
                <a:lnTo>
                  <a:pt x="8293336" y="141341"/>
                </a:lnTo>
                <a:lnTo>
                  <a:pt x="8239687" y="143892"/>
                </a:lnTo>
                <a:lnTo>
                  <a:pt x="8181240" y="138744"/>
                </a:lnTo>
                <a:lnTo>
                  <a:pt x="8128827" y="124221"/>
                </a:lnTo>
                <a:lnTo>
                  <a:pt x="8069195" y="105588"/>
                </a:lnTo>
                <a:lnTo>
                  <a:pt x="8009235" y="80590"/>
                </a:lnTo>
                <a:lnTo>
                  <a:pt x="7947002" y="58712"/>
                </a:lnTo>
                <a:lnTo>
                  <a:pt x="7888479" y="35889"/>
                </a:lnTo>
                <a:lnTo>
                  <a:pt x="7838922" y="22776"/>
                </a:lnTo>
                <a:lnTo>
                  <a:pt x="7787193" y="11481"/>
                </a:lnTo>
                <a:lnTo>
                  <a:pt x="7735992" y="1895"/>
                </a:lnTo>
                <a:lnTo>
                  <a:pt x="7676176" y="1183"/>
                </a:lnTo>
                <a:lnTo>
                  <a:pt x="7619300" y="6372"/>
                </a:lnTo>
                <a:lnTo>
                  <a:pt x="7571471" y="18449"/>
                </a:lnTo>
                <a:lnTo>
                  <a:pt x="7511314" y="35085"/>
                </a:lnTo>
                <a:lnTo>
                  <a:pt x="7457490" y="52756"/>
                </a:lnTo>
                <a:lnTo>
                  <a:pt x="7407127" y="72841"/>
                </a:lnTo>
                <a:lnTo>
                  <a:pt x="7344883" y="95309"/>
                </a:lnTo>
                <a:lnTo>
                  <a:pt x="7286314" y="112225"/>
                </a:lnTo>
                <a:lnTo>
                  <a:pt x="7229685" y="126832"/>
                </a:lnTo>
                <a:lnTo>
                  <a:pt x="7166203" y="139812"/>
                </a:lnTo>
                <a:lnTo>
                  <a:pt x="7107390" y="143589"/>
                </a:lnTo>
                <a:lnTo>
                  <a:pt x="7050713" y="144336"/>
                </a:lnTo>
                <a:lnTo>
                  <a:pt x="7002919" y="144465"/>
                </a:lnTo>
                <a:lnTo>
                  <a:pt x="6951712" y="138914"/>
                </a:lnTo>
                <a:lnTo>
                  <a:pt x="6899495" y="124271"/>
                </a:lnTo>
                <a:lnTo>
                  <a:pt x="6846978" y="105115"/>
                </a:lnTo>
                <a:lnTo>
                  <a:pt x="6794374" y="79032"/>
                </a:lnTo>
                <a:lnTo>
                  <a:pt x="6741742" y="60255"/>
                </a:lnTo>
                <a:lnTo>
                  <a:pt x="6689104" y="41693"/>
                </a:lnTo>
                <a:lnTo>
                  <a:pt x="6636462" y="26965"/>
                </a:lnTo>
                <a:lnTo>
                  <a:pt x="6573508" y="12678"/>
                </a:lnTo>
                <a:lnTo>
                  <a:pt x="6524352" y="9139"/>
                </a:lnTo>
                <a:lnTo>
                  <a:pt x="6465229" y="7943"/>
                </a:lnTo>
                <a:lnTo>
                  <a:pt x="6408489" y="13296"/>
                </a:lnTo>
                <a:lnTo>
                  <a:pt x="6352221" y="19553"/>
                </a:lnTo>
                <a:lnTo>
                  <a:pt x="6299166" y="40892"/>
                </a:lnTo>
                <a:lnTo>
                  <a:pt x="6236574" y="67312"/>
                </a:lnTo>
                <a:lnTo>
                  <a:pt x="6175126" y="93769"/>
                </a:lnTo>
                <a:lnTo>
                  <a:pt x="6114652" y="112721"/>
                </a:lnTo>
                <a:lnTo>
                  <a:pt x="6053785" y="129283"/>
                </a:lnTo>
                <a:lnTo>
                  <a:pt x="6000529" y="136180"/>
                </a:lnTo>
                <a:lnTo>
                  <a:pt x="5974019" y="139643"/>
                </a:lnTo>
                <a:lnTo>
                  <a:pt x="5912000" y="129377"/>
                </a:lnTo>
                <a:lnTo>
                  <a:pt x="5857056" y="116225"/>
                </a:lnTo>
                <a:lnTo>
                  <a:pt x="5801143" y="102362"/>
                </a:lnTo>
                <a:lnTo>
                  <a:pt x="5745038" y="82770"/>
                </a:lnTo>
                <a:lnTo>
                  <a:pt x="5681659" y="64775"/>
                </a:lnTo>
                <a:lnTo>
                  <a:pt x="5619747" y="49955"/>
                </a:lnTo>
                <a:lnTo>
                  <a:pt x="5557128" y="41352"/>
                </a:lnTo>
                <a:lnTo>
                  <a:pt x="5499699" y="39653"/>
                </a:lnTo>
                <a:lnTo>
                  <a:pt x="5446414" y="42437"/>
                </a:lnTo>
                <a:lnTo>
                  <a:pt x="5383773" y="49968"/>
                </a:lnTo>
                <a:lnTo>
                  <a:pt x="5322318" y="64290"/>
                </a:lnTo>
                <a:lnTo>
                  <a:pt x="5261843" y="81413"/>
                </a:lnTo>
                <a:lnTo>
                  <a:pt x="5202147" y="98904"/>
                </a:lnTo>
                <a:lnTo>
                  <a:pt x="5142986" y="116445"/>
                </a:lnTo>
                <a:lnTo>
                  <a:pt x="5085932" y="133991"/>
                </a:lnTo>
                <a:lnTo>
                  <a:pt x="5031539" y="150369"/>
                </a:lnTo>
                <a:lnTo>
                  <a:pt x="4972832" y="154124"/>
                </a:lnTo>
                <a:lnTo>
                  <a:pt x="4920929" y="154774"/>
                </a:lnTo>
                <a:lnTo>
                  <a:pt x="4861470" y="149404"/>
                </a:lnTo>
                <a:lnTo>
                  <a:pt x="4798906" y="130590"/>
                </a:lnTo>
                <a:lnTo>
                  <a:pt x="4744430" y="110832"/>
                </a:lnTo>
                <a:lnTo>
                  <a:pt x="4688609" y="95664"/>
                </a:lnTo>
                <a:lnTo>
                  <a:pt x="4632522" y="84523"/>
                </a:lnTo>
                <a:lnTo>
                  <a:pt x="4576383" y="76386"/>
                </a:lnTo>
                <a:lnTo>
                  <a:pt x="4517894" y="71920"/>
                </a:lnTo>
                <a:lnTo>
                  <a:pt x="4463649" y="72316"/>
                </a:lnTo>
                <a:lnTo>
                  <a:pt x="4414561" y="79322"/>
                </a:lnTo>
                <a:lnTo>
                  <a:pt x="4360112" y="88807"/>
                </a:lnTo>
                <a:lnTo>
                  <a:pt x="4297186" y="105973"/>
                </a:lnTo>
                <a:lnTo>
                  <a:pt x="4243189" y="123470"/>
                </a:lnTo>
                <a:lnTo>
                  <a:pt x="4186859" y="141011"/>
                </a:lnTo>
                <a:lnTo>
                  <a:pt x="4137057" y="151539"/>
                </a:lnTo>
                <a:lnTo>
                  <a:pt x="4074531" y="162457"/>
                </a:lnTo>
                <a:lnTo>
                  <a:pt x="4031245" y="163020"/>
                </a:lnTo>
                <a:lnTo>
                  <a:pt x="3984711" y="159371"/>
                </a:lnTo>
                <a:lnTo>
                  <a:pt x="3934831" y="150739"/>
                </a:lnTo>
                <a:lnTo>
                  <a:pt x="3878131" y="137342"/>
                </a:lnTo>
                <a:lnTo>
                  <a:pt x="3821870" y="123431"/>
                </a:lnTo>
                <a:lnTo>
                  <a:pt x="3765697" y="109418"/>
                </a:lnTo>
                <a:lnTo>
                  <a:pt x="3710711" y="102621"/>
                </a:lnTo>
                <a:lnTo>
                  <a:pt x="3648415" y="93523"/>
                </a:lnTo>
                <a:lnTo>
                  <a:pt x="3594607" y="93372"/>
                </a:lnTo>
                <a:lnTo>
                  <a:pt x="3539611" y="103394"/>
                </a:lnTo>
                <a:lnTo>
                  <a:pt x="3478965" y="116639"/>
                </a:lnTo>
                <a:lnTo>
                  <a:pt x="3416123" y="145469"/>
                </a:lnTo>
                <a:lnTo>
                  <a:pt x="3361636" y="167194"/>
                </a:lnTo>
                <a:lnTo>
                  <a:pt x="3311139" y="173465"/>
                </a:lnTo>
                <a:lnTo>
                  <a:pt x="3251724" y="175323"/>
                </a:lnTo>
                <a:lnTo>
                  <a:pt x="3189665" y="170284"/>
                </a:lnTo>
                <a:lnTo>
                  <a:pt x="3129860" y="158101"/>
                </a:lnTo>
                <a:lnTo>
                  <a:pt x="3077319" y="144429"/>
                </a:lnTo>
                <a:lnTo>
                  <a:pt x="3020903" y="125790"/>
                </a:lnTo>
                <a:lnTo>
                  <a:pt x="2968189" y="104598"/>
                </a:lnTo>
                <a:lnTo>
                  <a:pt x="2905970" y="77911"/>
                </a:lnTo>
                <a:lnTo>
                  <a:pt x="2843191" y="60999"/>
                </a:lnTo>
                <a:lnTo>
                  <a:pt x="2800801" y="54757"/>
                </a:lnTo>
                <a:lnTo>
                  <a:pt x="2740984" y="52412"/>
                </a:lnTo>
                <a:lnTo>
                  <a:pt x="2684432" y="58388"/>
                </a:lnTo>
                <a:lnTo>
                  <a:pt x="2634137" y="65505"/>
                </a:lnTo>
                <a:lnTo>
                  <a:pt x="2572427" y="78175"/>
                </a:lnTo>
                <a:lnTo>
                  <a:pt x="2514220" y="88467"/>
                </a:lnTo>
                <a:lnTo>
                  <a:pt x="2451350" y="98925"/>
                </a:lnTo>
                <a:lnTo>
                  <a:pt x="2405161" y="105928"/>
                </a:lnTo>
                <a:lnTo>
                  <a:pt x="2355475" y="116447"/>
                </a:lnTo>
                <a:lnTo>
                  <a:pt x="2296170" y="126973"/>
                </a:lnTo>
                <a:lnTo>
                  <a:pt x="2250404" y="130872"/>
                </a:lnTo>
                <a:lnTo>
                  <a:pt x="2187959" y="133067"/>
                </a:lnTo>
                <a:lnTo>
                  <a:pt x="2130526" y="128219"/>
                </a:lnTo>
                <a:lnTo>
                  <a:pt x="2078151" y="115997"/>
                </a:lnTo>
                <a:lnTo>
                  <a:pt x="2016413" y="98837"/>
                </a:lnTo>
                <a:lnTo>
                  <a:pt x="1957994" y="84846"/>
                </a:lnTo>
                <a:lnTo>
                  <a:pt x="1916830" y="77834"/>
                </a:lnTo>
                <a:lnTo>
                  <a:pt x="1871238" y="73937"/>
                </a:lnTo>
                <a:lnTo>
                  <a:pt x="1824849" y="73375"/>
                </a:lnTo>
                <a:lnTo>
                  <a:pt x="1761611" y="79636"/>
                </a:lnTo>
                <a:lnTo>
                  <a:pt x="1700255" y="95352"/>
                </a:lnTo>
                <a:lnTo>
                  <a:pt x="1643125" y="119024"/>
                </a:lnTo>
                <a:lnTo>
                  <a:pt x="1589892" y="137378"/>
                </a:lnTo>
                <a:lnTo>
                  <a:pt x="1526639" y="158547"/>
                </a:lnTo>
                <a:lnTo>
                  <a:pt x="1472691" y="163494"/>
                </a:lnTo>
                <a:lnTo>
                  <a:pt x="1414721" y="171231"/>
                </a:lnTo>
                <a:lnTo>
                  <a:pt x="1353100" y="166552"/>
                </a:lnTo>
                <a:lnTo>
                  <a:pt x="1300909" y="160276"/>
                </a:lnTo>
                <a:lnTo>
                  <a:pt x="1252170" y="151008"/>
                </a:lnTo>
                <a:lnTo>
                  <a:pt x="1191326" y="140853"/>
                </a:lnTo>
                <a:lnTo>
                  <a:pt x="1129855" y="128111"/>
                </a:lnTo>
                <a:lnTo>
                  <a:pt x="1076985" y="121261"/>
                </a:lnTo>
                <a:lnTo>
                  <a:pt x="1015632" y="114579"/>
                </a:lnTo>
                <a:lnTo>
                  <a:pt x="956424" y="119011"/>
                </a:lnTo>
                <a:lnTo>
                  <a:pt x="900016" y="133322"/>
                </a:lnTo>
                <a:lnTo>
                  <a:pt x="851847" y="146791"/>
                </a:lnTo>
                <a:lnTo>
                  <a:pt x="802350" y="158191"/>
                </a:lnTo>
                <a:lnTo>
                  <a:pt x="740458" y="171353"/>
                </a:lnTo>
                <a:lnTo>
                  <a:pt x="691487" y="173527"/>
                </a:lnTo>
                <a:lnTo>
                  <a:pt x="629306" y="164374"/>
                </a:lnTo>
                <a:lnTo>
                  <a:pt x="572223" y="151301"/>
                </a:lnTo>
                <a:lnTo>
                  <a:pt x="510341" y="145859"/>
                </a:lnTo>
                <a:lnTo>
                  <a:pt x="459137" y="146086"/>
                </a:lnTo>
                <a:lnTo>
                  <a:pt x="409261" y="154212"/>
                </a:lnTo>
                <a:lnTo>
                  <a:pt x="348648" y="183938"/>
                </a:lnTo>
                <a:lnTo>
                  <a:pt x="316212" y="198833"/>
                </a:lnTo>
                <a:lnTo>
                  <a:pt x="265405" y="205941"/>
                </a:lnTo>
                <a:lnTo>
                  <a:pt x="210309" y="207345"/>
                </a:lnTo>
                <a:lnTo>
                  <a:pt x="154366" y="207622"/>
                </a:lnTo>
                <a:lnTo>
                  <a:pt x="91019" y="216082"/>
                </a:lnTo>
                <a:lnTo>
                  <a:pt x="35352" y="229019"/>
                </a:lnTo>
                <a:lnTo>
                  <a:pt x="0" y="23927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8" name="Group 117"/>
          <p:cNvGrpSpPr/>
          <p:nvPr/>
        </p:nvGrpSpPr>
        <p:grpSpPr>
          <a:xfrm>
            <a:off x="526424" y="3358590"/>
            <a:ext cx="3453349" cy="810696"/>
            <a:chOff x="526424" y="3358590"/>
            <a:chExt cx="3453349" cy="810696"/>
          </a:xfrm>
        </p:grpSpPr>
        <p:sp>
          <p:nvSpPr>
            <p:cNvPr id="100" name="Freeform 99"/>
            <p:cNvSpPr/>
            <p:nvPr/>
          </p:nvSpPr>
          <p:spPr>
            <a:xfrm>
              <a:off x="709872" y="3632331"/>
              <a:ext cx="27123" cy="379027"/>
            </a:xfrm>
            <a:custGeom>
              <a:avLst/>
              <a:gdLst/>
              <a:ahLst/>
              <a:cxnLst/>
              <a:rect l="0" t="0" r="0" b="0"/>
              <a:pathLst>
                <a:path w="27123" h="379027">
                  <a:moveTo>
                    <a:pt x="6065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5608" y="141239"/>
                  </a:lnTo>
                  <a:lnTo>
                    <a:pt x="9049" y="191977"/>
                  </a:lnTo>
                  <a:lnTo>
                    <a:pt x="14358" y="238597"/>
                  </a:lnTo>
                  <a:lnTo>
                    <a:pt x="15932" y="290624"/>
                  </a:lnTo>
                  <a:lnTo>
                    <a:pt x="23742" y="353693"/>
                  </a:lnTo>
                  <a:lnTo>
                    <a:pt x="27122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26424" y="3611274"/>
              <a:ext cx="389556" cy="21058"/>
            </a:xfrm>
            <a:custGeom>
              <a:avLst/>
              <a:gdLst/>
              <a:ahLst/>
              <a:cxnLst/>
              <a:rect l="0" t="0" r="0" b="0"/>
              <a:pathLst>
                <a:path w="389556" h="21058">
                  <a:moveTo>
                    <a:pt x="389555" y="0"/>
                  </a:moveTo>
                  <a:lnTo>
                    <a:pt x="330938" y="0"/>
                  </a:lnTo>
                  <a:lnTo>
                    <a:pt x="275594" y="7236"/>
                  </a:lnTo>
                  <a:lnTo>
                    <a:pt x="226587" y="9553"/>
                  </a:lnTo>
                  <a:lnTo>
                    <a:pt x="175022" y="10240"/>
                  </a:lnTo>
                  <a:lnTo>
                    <a:pt x="125038" y="11613"/>
                  </a:lnTo>
                  <a:lnTo>
                    <a:pt x="72402" y="18845"/>
                  </a:lnTo>
                  <a:lnTo>
                    <a:pt x="34321" y="2040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63336" y="3558632"/>
              <a:ext cx="336913" cy="337656"/>
            </a:xfrm>
            <a:custGeom>
              <a:avLst/>
              <a:gdLst/>
              <a:ahLst/>
              <a:cxnLst/>
              <a:rect l="0" t="0" r="0" b="0"/>
              <a:pathLst>
                <a:path w="336913" h="337656">
                  <a:moveTo>
                    <a:pt x="0" y="0"/>
                  </a:moveTo>
                  <a:lnTo>
                    <a:pt x="17959" y="56214"/>
                  </a:lnTo>
                  <a:lnTo>
                    <a:pt x="31667" y="117905"/>
                  </a:lnTo>
                  <a:lnTo>
                    <a:pt x="39019" y="169076"/>
                  </a:lnTo>
                  <a:lnTo>
                    <a:pt x="44317" y="221282"/>
                  </a:lnTo>
                  <a:lnTo>
                    <a:pt x="50176" y="273795"/>
                  </a:lnTo>
                  <a:lnTo>
                    <a:pt x="46566" y="332763"/>
                  </a:lnTo>
                  <a:lnTo>
                    <a:pt x="43912" y="337655"/>
                  </a:lnTo>
                  <a:lnTo>
                    <a:pt x="40973" y="337407"/>
                  </a:lnTo>
                  <a:lnTo>
                    <a:pt x="34588" y="327773"/>
                  </a:lnTo>
                  <a:lnTo>
                    <a:pt x="25586" y="301449"/>
                  </a:lnTo>
                  <a:lnTo>
                    <a:pt x="23569" y="265703"/>
                  </a:lnTo>
                  <a:lnTo>
                    <a:pt x="35888" y="210898"/>
                  </a:lnTo>
                  <a:lnTo>
                    <a:pt x="41473" y="202600"/>
                  </a:lnTo>
                  <a:lnTo>
                    <a:pt x="57037" y="190260"/>
                  </a:lnTo>
                  <a:lnTo>
                    <a:pt x="78772" y="187115"/>
                  </a:lnTo>
                  <a:lnTo>
                    <a:pt x="101691" y="190787"/>
                  </a:lnTo>
                  <a:lnTo>
                    <a:pt x="119675" y="200218"/>
                  </a:lnTo>
                  <a:lnTo>
                    <a:pt x="132348" y="215327"/>
                  </a:lnTo>
                  <a:lnTo>
                    <a:pt x="157531" y="274158"/>
                  </a:lnTo>
                  <a:lnTo>
                    <a:pt x="162431" y="287964"/>
                  </a:lnTo>
                  <a:lnTo>
                    <a:pt x="160709" y="282402"/>
                  </a:lnTo>
                  <a:lnTo>
                    <a:pt x="164341" y="259539"/>
                  </a:lnTo>
                  <a:lnTo>
                    <a:pt x="169222" y="252575"/>
                  </a:lnTo>
                  <a:lnTo>
                    <a:pt x="184005" y="241717"/>
                  </a:lnTo>
                  <a:lnTo>
                    <a:pt x="212058" y="229027"/>
                  </a:lnTo>
                  <a:lnTo>
                    <a:pt x="271742" y="215903"/>
                  </a:lnTo>
                  <a:lnTo>
                    <a:pt x="301615" y="198502"/>
                  </a:lnTo>
                  <a:lnTo>
                    <a:pt x="309871" y="191996"/>
                  </a:lnTo>
                  <a:lnTo>
                    <a:pt x="314205" y="184149"/>
                  </a:lnTo>
                  <a:lnTo>
                    <a:pt x="315902" y="166072"/>
                  </a:lnTo>
                  <a:lnTo>
                    <a:pt x="309637" y="149459"/>
                  </a:lnTo>
                  <a:lnTo>
                    <a:pt x="304691" y="141753"/>
                  </a:lnTo>
                  <a:lnTo>
                    <a:pt x="296714" y="136616"/>
                  </a:lnTo>
                  <a:lnTo>
                    <a:pt x="275372" y="130908"/>
                  </a:lnTo>
                  <a:lnTo>
                    <a:pt x="242639" y="133284"/>
                  </a:lnTo>
                  <a:lnTo>
                    <a:pt x="224433" y="144635"/>
                  </a:lnTo>
                  <a:lnTo>
                    <a:pt x="216303" y="152575"/>
                  </a:lnTo>
                  <a:lnTo>
                    <a:pt x="207269" y="173876"/>
                  </a:lnTo>
                  <a:lnTo>
                    <a:pt x="201469" y="225678"/>
                  </a:lnTo>
                  <a:lnTo>
                    <a:pt x="206915" y="250040"/>
                  </a:lnTo>
                  <a:lnTo>
                    <a:pt x="223135" y="280367"/>
                  </a:lnTo>
                  <a:lnTo>
                    <a:pt x="249577" y="311574"/>
                  </a:lnTo>
                  <a:lnTo>
                    <a:pt x="281529" y="327585"/>
                  </a:lnTo>
                  <a:lnTo>
                    <a:pt x="304109" y="329646"/>
                  </a:lnTo>
                  <a:lnTo>
                    <a:pt x="336912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391042" y="3692396"/>
              <a:ext cx="205485" cy="476890"/>
            </a:xfrm>
            <a:custGeom>
              <a:avLst/>
              <a:gdLst/>
              <a:ahLst/>
              <a:cxnLst/>
              <a:rect l="0" t="0" r="0" b="0"/>
              <a:pathLst>
                <a:path w="205485" h="476890">
                  <a:moveTo>
                    <a:pt x="146118" y="97863"/>
                  </a:moveTo>
                  <a:lnTo>
                    <a:pt x="146118" y="75506"/>
                  </a:lnTo>
                  <a:lnTo>
                    <a:pt x="134940" y="44835"/>
                  </a:lnTo>
                  <a:lnTo>
                    <a:pt x="116810" y="19110"/>
                  </a:lnTo>
                  <a:lnTo>
                    <a:pt x="91031" y="2259"/>
                  </a:lnTo>
                  <a:lnTo>
                    <a:pt x="71332" y="0"/>
                  </a:lnTo>
                  <a:lnTo>
                    <a:pt x="52049" y="4065"/>
                  </a:lnTo>
                  <a:lnTo>
                    <a:pt x="20605" y="25739"/>
                  </a:lnTo>
                  <a:lnTo>
                    <a:pt x="13310" y="32233"/>
                  </a:lnTo>
                  <a:lnTo>
                    <a:pt x="5204" y="51926"/>
                  </a:lnTo>
                  <a:lnTo>
                    <a:pt x="0" y="102697"/>
                  </a:lnTo>
                  <a:lnTo>
                    <a:pt x="4688" y="138289"/>
                  </a:lnTo>
                  <a:lnTo>
                    <a:pt x="19075" y="165473"/>
                  </a:lnTo>
                  <a:lnTo>
                    <a:pt x="34672" y="177825"/>
                  </a:lnTo>
                  <a:lnTo>
                    <a:pt x="43745" y="182756"/>
                  </a:lnTo>
                  <a:lnTo>
                    <a:pt x="63184" y="185116"/>
                  </a:lnTo>
                  <a:lnTo>
                    <a:pt x="104260" y="177099"/>
                  </a:lnTo>
                  <a:lnTo>
                    <a:pt x="130076" y="162024"/>
                  </a:lnTo>
                  <a:lnTo>
                    <a:pt x="142108" y="143147"/>
                  </a:lnTo>
                  <a:lnTo>
                    <a:pt x="146954" y="131562"/>
                  </a:lnTo>
                  <a:lnTo>
                    <a:pt x="150185" y="128518"/>
                  </a:lnTo>
                  <a:lnTo>
                    <a:pt x="152339" y="131167"/>
                  </a:lnTo>
                  <a:lnTo>
                    <a:pt x="165655" y="182750"/>
                  </a:lnTo>
                  <a:lnTo>
                    <a:pt x="181673" y="231159"/>
                  </a:lnTo>
                  <a:lnTo>
                    <a:pt x="194347" y="288266"/>
                  </a:lnTo>
                  <a:lnTo>
                    <a:pt x="204342" y="342751"/>
                  </a:lnTo>
                  <a:lnTo>
                    <a:pt x="205484" y="392431"/>
                  </a:lnTo>
                  <a:lnTo>
                    <a:pt x="197459" y="414395"/>
                  </a:lnTo>
                  <a:lnTo>
                    <a:pt x="182974" y="428837"/>
                  </a:lnTo>
                  <a:lnTo>
                    <a:pt x="151969" y="443544"/>
                  </a:lnTo>
                  <a:lnTo>
                    <a:pt x="99571" y="458994"/>
                  </a:lnTo>
                  <a:lnTo>
                    <a:pt x="41636" y="473723"/>
                  </a:lnTo>
                  <a:lnTo>
                    <a:pt x="9248" y="4768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594742" y="3737616"/>
              <a:ext cx="121403" cy="157978"/>
            </a:xfrm>
            <a:custGeom>
              <a:avLst/>
              <a:gdLst/>
              <a:ahLst/>
              <a:cxnLst/>
              <a:rect l="0" t="0" r="0" b="0"/>
              <a:pathLst>
                <a:path w="121403" h="157978">
                  <a:moveTo>
                    <a:pt x="5589" y="10529"/>
                  </a:moveTo>
                  <a:lnTo>
                    <a:pt x="0" y="27296"/>
                  </a:lnTo>
                  <a:lnTo>
                    <a:pt x="375" y="44887"/>
                  </a:lnTo>
                  <a:lnTo>
                    <a:pt x="13308" y="102357"/>
                  </a:lnTo>
                  <a:lnTo>
                    <a:pt x="24514" y="134833"/>
                  </a:lnTo>
                  <a:lnTo>
                    <a:pt x="35837" y="151953"/>
                  </a:lnTo>
                  <a:lnTo>
                    <a:pt x="43302" y="156284"/>
                  </a:lnTo>
                  <a:lnTo>
                    <a:pt x="60955" y="157977"/>
                  </a:lnTo>
                  <a:lnTo>
                    <a:pt x="69406" y="154451"/>
                  </a:lnTo>
                  <a:lnTo>
                    <a:pt x="92478" y="132721"/>
                  </a:lnTo>
                  <a:lnTo>
                    <a:pt x="106987" y="113969"/>
                  </a:lnTo>
                  <a:lnTo>
                    <a:pt x="114996" y="87698"/>
                  </a:lnTo>
                  <a:lnTo>
                    <a:pt x="120137" y="28762"/>
                  </a:lnTo>
                  <a:lnTo>
                    <a:pt x="1214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804835" y="3758673"/>
              <a:ext cx="16596" cy="115815"/>
            </a:xfrm>
            <a:custGeom>
              <a:avLst/>
              <a:gdLst/>
              <a:ahLst/>
              <a:cxnLst/>
              <a:rect l="0" t="0" r="0" b="0"/>
              <a:pathLst>
                <a:path w="16596" h="115815">
                  <a:moveTo>
                    <a:pt x="6066" y="0"/>
                  </a:moveTo>
                  <a:lnTo>
                    <a:pt x="0" y="33622"/>
                  </a:lnTo>
                  <a:lnTo>
                    <a:pt x="10626" y="93407"/>
                  </a:lnTo>
                  <a:lnTo>
                    <a:pt x="16595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789844" y="3600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947772" y="3548103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3119" y="57264"/>
                  </a:lnTo>
                  <a:lnTo>
                    <a:pt x="14654" y="118156"/>
                  </a:lnTo>
                  <a:lnTo>
                    <a:pt x="19159" y="166681"/>
                  </a:lnTo>
                  <a:lnTo>
                    <a:pt x="27918" y="225904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863544" y="3653388"/>
              <a:ext cx="189514" cy="52644"/>
            </a:xfrm>
            <a:custGeom>
              <a:avLst/>
              <a:gdLst/>
              <a:ahLst/>
              <a:cxnLst/>
              <a:rect l="0" t="0" r="0" b="0"/>
              <a:pathLst>
                <a:path w="189514" h="52644">
                  <a:moveTo>
                    <a:pt x="189513" y="0"/>
                  </a:moveTo>
                  <a:lnTo>
                    <a:pt x="146821" y="3120"/>
                  </a:lnTo>
                  <a:lnTo>
                    <a:pt x="87444" y="17959"/>
                  </a:lnTo>
                  <a:lnTo>
                    <a:pt x="32009" y="3514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086088" y="3659513"/>
              <a:ext cx="167011" cy="149441"/>
            </a:xfrm>
            <a:custGeom>
              <a:avLst/>
              <a:gdLst/>
              <a:ahLst/>
              <a:cxnLst/>
              <a:rect l="0" t="0" r="0" b="0"/>
              <a:pathLst>
                <a:path w="167011" h="149441">
                  <a:moveTo>
                    <a:pt x="72253" y="67575"/>
                  </a:moveTo>
                  <a:lnTo>
                    <a:pt x="77843" y="45218"/>
                  </a:lnTo>
                  <a:lnTo>
                    <a:pt x="74348" y="24883"/>
                  </a:lnTo>
                  <a:lnTo>
                    <a:pt x="70140" y="14547"/>
                  </a:lnTo>
                  <a:lnTo>
                    <a:pt x="62656" y="7656"/>
                  </a:lnTo>
                  <a:lnTo>
                    <a:pt x="41861" y="0"/>
                  </a:lnTo>
                  <a:lnTo>
                    <a:pt x="32105" y="1468"/>
                  </a:lnTo>
                  <a:lnTo>
                    <a:pt x="15025" y="12458"/>
                  </a:lnTo>
                  <a:lnTo>
                    <a:pt x="5874" y="35280"/>
                  </a:lnTo>
                  <a:lnTo>
                    <a:pt x="0" y="97590"/>
                  </a:lnTo>
                  <a:lnTo>
                    <a:pt x="5436" y="125369"/>
                  </a:lnTo>
                  <a:lnTo>
                    <a:pt x="10161" y="137690"/>
                  </a:lnTo>
                  <a:lnTo>
                    <a:pt x="17990" y="144733"/>
                  </a:lnTo>
                  <a:lnTo>
                    <a:pt x="27889" y="148260"/>
                  </a:lnTo>
                  <a:lnTo>
                    <a:pt x="39167" y="149440"/>
                  </a:lnTo>
                  <a:lnTo>
                    <a:pt x="49026" y="146719"/>
                  </a:lnTo>
                  <a:lnTo>
                    <a:pt x="66219" y="134335"/>
                  </a:lnTo>
                  <a:lnTo>
                    <a:pt x="83464" y="107633"/>
                  </a:lnTo>
                  <a:lnTo>
                    <a:pt x="92535" y="66952"/>
                  </a:lnTo>
                  <a:lnTo>
                    <a:pt x="95133" y="67160"/>
                  </a:lnTo>
                  <a:lnTo>
                    <a:pt x="120673" y="99539"/>
                  </a:lnTo>
                  <a:lnTo>
                    <a:pt x="138227" y="110247"/>
                  </a:lnTo>
                  <a:lnTo>
                    <a:pt x="145482" y="112400"/>
                  </a:lnTo>
                  <a:lnTo>
                    <a:pt x="151488" y="112666"/>
                  </a:lnTo>
                  <a:lnTo>
                    <a:pt x="167010" y="1096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263626" y="3579689"/>
              <a:ext cx="126344" cy="189059"/>
            </a:xfrm>
            <a:custGeom>
              <a:avLst/>
              <a:gdLst/>
              <a:ahLst/>
              <a:cxnLst/>
              <a:rect l="0" t="0" r="0" b="0"/>
              <a:pathLst>
                <a:path w="126344" h="189059">
                  <a:moveTo>
                    <a:pt x="0" y="84228"/>
                  </a:moveTo>
                  <a:lnTo>
                    <a:pt x="2340" y="117850"/>
                  </a:lnTo>
                  <a:lnTo>
                    <a:pt x="22906" y="169551"/>
                  </a:lnTo>
                  <a:lnTo>
                    <a:pt x="32408" y="188830"/>
                  </a:lnTo>
                  <a:lnTo>
                    <a:pt x="33304" y="189058"/>
                  </a:lnTo>
                  <a:lnTo>
                    <a:pt x="17032" y="135611"/>
                  </a:lnTo>
                  <a:lnTo>
                    <a:pt x="5748" y="87272"/>
                  </a:lnTo>
                  <a:lnTo>
                    <a:pt x="7624" y="64524"/>
                  </a:lnTo>
                  <a:lnTo>
                    <a:pt x="18597" y="45835"/>
                  </a:lnTo>
                  <a:lnTo>
                    <a:pt x="36341" y="30899"/>
                  </a:lnTo>
                  <a:lnTo>
                    <a:pt x="93766" y="7853"/>
                  </a:lnTo>
                  <a:lnTo>
                    <a:pt x="1263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473349" y="3579689"/>
              <a:ext cx="118058" cy="197279"/>
            </a:xfrm>
            <a:custGeom>
              <a:avLst/>
              <a:gdLst/>
              <a:ahLst/>
              <a:cxnLst/>
              <a:rect l="0" t="0" r="0" b="0"/>
              <a:pathLst>
                <a:path w="118058" h="197279">
                  <a:moveTo>
                    <a:pt x="95604" y="0"/>
                  </a:moveTo>
                  <a:lnTo>
                    <a:pt x="52912" y="3119"/>
                  </a:lnTo>
                  <a:lnTo>
                    <a:pt x="33346" y="9575"/>
                  </a:lnTo>
                  <a:lnTo>
                    <a:pt x="16851" y="20243"/>
                  </a:lnTo>
                  <a:lnTo>
                    <a:pt x="4841" y="35903"/>
                  </a:lnTo>
                  <a:lnTo>
                    <a:pt x="0" y="44992"/>
                  </a:lnTo>
                  <a:lnTo>
                    <a:pt x="282" y="52222"/>
                  </a:lnTo>
                  <a:lnTo>
                    <a:pt x="3980" y="58211"/>
                  </a:lnTo>
                  <a:lnTo>
                    <a:pt x="17447" y="67986"/>
                  </a:lnTo>
                  <a:lnTo>
                    <a:pt x="59229" y="93036"/>
                  </a:lnTo>
                  <a:lnTo>
                    <a:pt x="102511" y="133518"/>
                  </a:lnTo>
                  <a:lnTo>
                    <a:pt x="118057" y="160053"/>
                  </a:lnTo>
                  <a:lnTo>
                    <a:pt x="117592" y="167533"/>
                  </a:lnTo>
                  <a:lnTo>
                    <a:pt x="113772" y="173690"/>
                  </a:lnTo>
                  <a:lnTo>
                    <a:pt x="100169" y="183650"/>
                  </a:lnTo>
                  <a:lnTo>
                    <a:pt x="71610" y="194665"/>
                  </a:lnTo>
                  <a:lnTo>
                    <a:pt x="37542" y="197278"/>
                  </a:lnTo>
                  <a:lnTo>
                    <a:pt x="11376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910607" y="3600746"/>
              <a:ext cx="132401" cy="139558"/>
            </a:xfrm>
            <a:custGeom>
              <a:avLst/>
              <a:gdLst/>
              <a:ahLst/>
              <a:cxnLst/>
              <a:rect l="0" t="0" r="0" b="0"/>
              <a:pathLst>
                <a:path w="132401" h="139558">
                  <a:moveTo>
                    <a:pt x="90014" y="0"/>
                  </a:moveTo>
                  <a:lnTo>
                    <a:pt x="67658" y="0"/>
                  </a:lnTo>
                  <a:lnTo>
                    <a:pt x="36987" y="11178"/>
                  </a:lnTo>
                  <a:lnTo>
                    <a:pt x="19263" y="29145"/>
                  </a:lnTo>
                  <a:lnTo>
                    <a:pt x="11261" y="40487"/>
                  </a:lnTo>
                  <a:lnTo>
                    <a:pt x="2371" y="68687"/>
                  </a:lnTo>
                  <a:lnTo>
                    <a:pt x="0" y="84396"/>
                  </a:lnTo>
                  <a:lnTo>
                    <a:pt x="1929" y="97208"/>
                  </a:lnTo>
                  <a:lnTo>
                    <a:pt x="13431" y="117683"/>
                  </a:lnTo>
                  <a:lnTo>
                    <a:pt x="30241" y="131462"/>
                  </a:lnTo>
                  <a:lnTo>
                    <a:pt x="39637" y="136775"/>
                  </a:lnTo>
                  <a:lnTo>
                    <a:pt x="59435" y="139557"/>
                  </a:lnTo>
                  <a:lnTo>
                    <a:pt x="79933" y="135725"/>
                  </a:lnTo>
                  <a:lnTo>
                    <a:pt x="100742" y="126223"/>
                  </a:lnTo>
                  <a:lnTo>
                    <a:pt x="118568" y="107962"/>
                  </a:lnTo>
                  <a:lnTo>
                    <a:pt x="126598" y="96541"/>
                  </a:lnTo>
                  <a:lnTo>
                    <a:pt x="132400" y="74492"/>
                  </a:lnTo>
                  <a:lnTo>
                    <a:pt x="132310" y="63700"/>
                  </a:lnTo>
                  <a:lnTo>
                    <a:pt x="125970" y="45468"/>
                  </a:lnTo>
                  <a:lnTo>
                    <a:pt x="115353" y="30736"/>
                  </a:lnTo>
                  <a:lnTo>
                    <a:pt x="90014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069641" y="3439728"/>
              <a:ext cx="88909" cy="297889"/>
            </a:xfrm>
            <a:custGeom>
              <a:avLst/>
              <a:gdLst/>
              <a:ahLst/>
              <a:cxnLst/>
              <a:rect l="0" t="0" r="0" b="0"/>
              <a:pathLst>
                <a:path w="88909" h="297889">
                  <a:moveTo>
                    <a:pt x="67851" y="297888"/>
                  </a:moveTo>
                  <a:lnTo>
                    <a:pt x="49893" y="235608"/>
                  </a:lnTo>
                  <a:lnTo>
                    <a:pt x="32702" y="173281"/>
                  </a:lnTo>
                  <a:lnTo>
                    <a:pt x="15201" y="119132"/>
                  </a:lnTo>
                  <a:lnTo>
                    <a:pt x="0" y="66292"/>
                  </a:lnTo>
                  <a:lnTo>
                    <a:pt x="1820" y="45218"/>
                  </a:lnTo>
                  <a:lnTo>
                    <a:pt x="9648" y="27273"/>
                  </a:lnTo>
                  <a:lnTo>
                    <a:pt x="15011" y="19212"/>
                  </a:lnTo>
                  <a:lnTo>
                    <a:pt x="30328" y="7136"/>
                  </a:lnTo>
                  <a:lnTo>
                    <a:pt x="39326" y="2278"/>
                  </a:lnTo>
                  <a:lnTo>
                    <a:pt x="58683" y="0"/>
                  </a:lnTo>
                  <a:lnTo>
                    <a:pt x="88908" y="30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063792" y="3600746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65232" y="17958"/>
                  </a:lnTo>
                  <a:lnTo>
                    <a:pt x="24584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505989" y="3453347"/>
              <a:ext cx="42115" cy="284270"/>
            </a:xfrm>
            <a:custGeom>
              <a:avLst/>
              <a:gdLst/>
              <a:ahLst/>
              <a:cxnLst/>
              <a:rect l="0" t="0" r="0" b="0"/>
              <a:pathLst>
                <a:path w="42115" h="284270">
                  <a:moveTo>
                    <a:pt x="0" y="0"/>
                  </a:moveTo>
                  <a:lnTo>
                    <a:pt x="7236" y="27556"/>
                  </a:lnTo>
                  <a:lnTo>
                    <a:pt x="12998" y="86898"/>
                  </a:lnTo>
                  <a:lnTo>
                    <a:pt x="21789" y="137662"/>
                  </a:lnTo>
                  <a:lnTo>
                    <a:pt x="28683" y="186628"/>
                  </a:lnTo>
                  <a:lnTo>
                    <a:pt x="36601" y="245095"/>
                  </a:lnTo>
                  <a:lnTo>
                    <a:pt x="42114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411233" y="3548103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62481" y="9065"/>
                  </a:lnTo>
                  <a:lnTo>
                    <a:pt x="102765" y="21789"/>
                  </a:lnTo>
                  <a:lnTo>
                    <a:pt x="43168" y="375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653388" y="3358590"/>
              <a:ext cx="326385" cy="379027"/>
            </a:xfrm>
            <a:custGeom>
              <a:avLst/>
              <a:gdLst/>
              <a:ahLst/>
              <a:cxnLst/>
              <a:rect l="0" t="0" r="0" b="0"/>
              <a:pathLst>
                <a:path w="326385" h="379027">
                  <a:moveTo>
                    <a:pt x="0" y="0"/>
                  </a:moveTo>
                  <a:lnTo>
                    <a:pt x="3120" y="57265"/>
                  </a:lnTo>
                  <a:lnTo>
                    <a:pt x="11453" y="106655"/>
                  </a:lnTo>
                  <a:lnTo>
                    <a:pt x="21331" y="158334"/>
                  </a:lnTo>
                  <a:lnTo>
                    <a:pt x="31667" y="207571"/>
                  </a:lnTo>
                  <a:lnTo>
                    <a:pt x="45640" y="260541"/>
                  </a:lnTo>
                  <a:lnTo>
                    <a:pt x="57325" y="305016"/>
                  </a:lnTo>
                  <a:lnTo>
                    <a:pt x="56934" y="305119"/>
                  </a:lnTo>
                  <a:lnTo>
                    <a:pt x="45972" y="269771"/>
                  </a:lnTo>
                  <a:lnTo>
                    <a:pt x="44427" y="234090"/>
                  </a:lnTo>
                  <a:lnTo>
                    <a:pt x="48212" y="211665"/>
                  </a:lnTo>
                  <a:lnTo>
                    <a:pt x="53198" y="203111"/>
                  </a:lnTo>
                  <a:lnTo>
                    <a:pt x="68098" y="190487"/>
                  </a:lnTo>
                  <a:lnTo>
                    <a:pt x="76984" y="188993"/>
                  </a:lnTo>
                  <a:lnTo>
                    <a:pt x="96216" y="193571"/>
                  </a:lnTo>
                  <a:lnTo>
                    <a:pt x="110223" y="206525"/>
                  </a:lnTo>
                  <a:lnTo>
                    <a:pt x="144713" y="263782"/>
                  </a:lnTo>
                  <a:lnTo>
                    <a:pt x="162253" y="308911"/>
                  </a:lnTo>
                  <a:lnTo>
                    <a:pt x="160630" y="303410"/>
                  </a:lnTo>
                  <a:lnTo>
                    <a:pt x="164317" y="280582"/>
                  </a:lnTo>
                  <a:lnTo>
                    <a:pt x="178408" y="257181"/>
                  </a:lnTo>
                  <a:lnTo>
                    <a:pt x="193936" y="245714"/>
                  </a:lnTo>
                  <a:lnTo>
                    <a:pt x="213706" y="237888"/>
                  </a:lnTo>
                  <a:lnTo>
                    <a:pt x="267645" y="229744"/>
                  </a:lnTo>
                  <a:lnTo>
                    <a:pt x="296768" y="222602"/>
                  </a:lnTo>
                  <a:lnTo>
                    <a:pt x="317511" y="211628"/>
                  </a:lnTo>
                  <a:lnTo>
                    <a:pt x="321638" y="205426"/>
                  </a:lnTo>
                  <a:lnTo>
                    <a:pt x="322050" y="198952"/>
                  </a:lnTo>
                  <a:lnTo>
                    <a:pt x="319985" y="192296"/>
                  </a:lnTo>
                  <a:lnTo>
                    <a:pt x="315099" y="186689"/>
                  </a:lnTo>
                  <a:lnTo>
                    <a:pt x="300311" y="177340"/>
                  </a:lnTo>
                  <a:lnTo>
                    <a:pt x="282041" y="175524"/>
                  </a:lnTo>
                  <a:lnTo>
                    <a:pt x="241715" y="183891"/>
                  </a:lnTo>
                  <a:lnTo>
                    <a:pt x="224023" y="196373"/>
                  </a:lnTo>
                  <a:lnTo>
                    <a:pt x="209530" y="214789"/>
                  </a:lnTo>
                  <a:lnTo>
                    <a:pt x="199190" y="238571"/>
                  </a:lnTo>
                  <a:lnTo>
                    <a:pt x="196933" y="264739"/>
                  </a:lnTo>
                  <a:lnTo>
                    <a:pt x="201000" y="291967"/>
                  </a:lnTo>
                  <a:lnTo>
                    <a:pt x="216443" y="331264"/>
                  </a:lnTo>
                  <a:lnTo>
                    <a:pt x="229168" y="350390"/>
                  </a:lnTo>
                  <a:lnTo>
                    <a:pt x="245742" y="363569"/>
                  </a:lnTo>
                  <a:lnTo>
                    <a:pt x="255075" y="368722"/>
                  </a:lnTo>
                  <a:lnTo>
                    <a:pt x="312949" y="377669"/>
                  </a:lnTo>
                  <a:lnTo>
                    <a:pt x="326384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4221927" y="3390176"/>
            <a:ext cx="1548733" cy="315856"/>
            <a:chOff x="4221927" y="3390176"/>
            <a:chExt cx="1548733" cy="315856"/>
          </a:xfrm>
        </p:grpSpPr>
        <p:sp>
          <p:nvSpPr>
            <p:cNvPr id="119" name="Freeform 118"/>
            <p:cNvSpPr/>
            <p:nvPr/>
          </p:nvSpPr>
          <p:spPr>
            <a:xfrm>
              <a:off x="4221927" y="3432290"/>
              <a:ext cx="263214" cy="221099"/>
            </a:xfrm>
            <a:custGeom>
              <a:avLst/>
              <a:gdLst/>
              <a:ahLst/>
              <a:cxnLst/>
              <a:rect l="0" t="0" r="0" b="0"/>
              <a:pathLst>
                <a:path w="263214" h="221099">
                  <a:moveTo>
                    <a:pt x="0" y="0"/>
                  </a:moveTo>
                  <a:lnTo>
                    <a:pt x="0" y="54144"/>
                  </a:lnTo>
                  <a:lnTo>
                    <a:pt x="7236" y="115794"/>
                  </a:lnTo>
                  <a:lnTo>
                    <a:pt x="9878" y="169145"/>
                  </a:lnTo>
                  <a:lnTo>
                    <a:pt x="9070" y="188649"/>
                  </a:lnTo>
                  <a:lnTo>
                    <a:pt x="7216" y="188937"/>
                  </a:lnTo>
                  <a:lnTo>
                    <a:pt x="4811" y="185620"/>
                  </a:lnTo>
                  <a:lnTo>
                    <a:pt x="8967" y="125714"/>
                  </a:lnTo>
                  <a:lnTo>
                    <a:pt x="18728" y="63305"/>
                  </a:lnTo>
                  <a:lnTo>
                    <a:pt x="25092" y="37104"/>
                  </a:lnTo>
                  <a:lnTo>
                    <a:pt x="30766" y="27075"/>
                  </a:lnTo>
                  <a:lnTo>
                    <a:pt x="46429" y="12813"/>
                  </a:lnTo>
                  <a:lnTo>
                    <a:pt x="54349" y="12052"/>
                  </a:lnTo>
                  <a:lnTo>
                    <a:pt x="61970" y="15053"/>
                  </a:lnTo>
                  <a:lnTo>
                    <a:pt x="69389" y="20564"/>
                  </a:lnTo>
                  <a:lnTo>
                    <a:pt x="80753" y="36045"/>
                  </a:lnTo>
                  <a:lnTo>
                    <a:pt x="104980" y="98268"/>
                  </a:lnTo>
                  <a:lnTo>
                    <a:pt x="119263" y="146012"/>
                  </a:lnTo>
                  <a:lnTo>
                    <a:pt x="122792" y="148814"/>
                  </a:lnTo>
                  <a:lnTo>
                    <a:pt x="126315" y="146003"/>
                  </a:lnTo>
                  <a:lnTo>
                    <a:pt x="129834" y="139449"/>
                  </a:lnTo>
                  <a:lnTo>
                    <a:pt x="142183" y="85376"/>
                  </a:lnTo>
                  <a:lnTo>
                    <a:pt x="160407" y="42340"/>
                  </a:lnTo>
                  <a:lnTo>
                    <a:pt x="167769" y="35246"/>
                  </a:lnTo>
                  <a:lnTo>
                    <a:pt x="188428" y="27363"/>
                  </a:lnTo>
                  <a:lnTo>
                    <a:pt x="198148" y="27601"/>
                  </a:lnTo>
                  <a:lnTo>
                    <a:pt x="215188" y="34104"/>
                  </a:lnTo>
                  <a:lnTo>
                    <a:pt x="227440" y="47913"/>
                  </a:lnTo>
                  <a:lnTo>
                    <a:pt x="248623" y="96690"/>
                  </a:lnTo>
                  <a:lnTo>
                    <a:pt x="259984" y="148474"/>
                  </a:lnTo>
                  <a:lnTo>
                    <a:pt x="262256" y="186712"/>
                  </a:lnTo>
                  <a:lnTo>
                    <a:pt x="263213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542245" y="3390176"/>
              <a:ext cx="118665" cy="210598"/>
            </a:xfrm>
            <a:custGeom>
              <a:avLst/>
              <a:gdLst/>
              <a:ahLst/>
              <a:cxnLst/>
              <a:rect l="0" t="0" r="0" b="0"/>
              <a:pathLst>
                <a:path w="118665" h="210598">
                  <a:moveTo>
                    <a:pt x="6066" y="42114"/>
                  </a:moveTo>
                  <a:lnTo>
                    <a:pt x="0" y="81801"/>
                  </a:lnTo>
                  <a:lnTo>
                    <a:pt x="5036" y="142140"/>
                  </a:lnTo>
                  <a:lnTo>
                    <a:pt x="11350" y="177426"/>
                  </a:lnTo>
                  <a:lnTo>
                    <a:pt x="26219" y="204519"/>
                  </a:lnTo>
                  <a:lnTo>
                    <a:pt x="33539" y="208876"/>
                  </a:lnTo>
                  <a:lnTo>
                    <a:pt x="51031" y="210597"/>
                  </a:lnTo>
                  <a:lnTo>
                    <a:pt x="59440" y="207078"/>
                  </a:lnTo>
                  <a:lnTo>
                    <a:pt x="75021" y="193810"/>
                  </a:lnTo>
                  <a:lnTo>
                    <a:pt x="91357" y="166609"/>
                  </a:lnTo>
                  <a:lnTo>
                    <a:pt x="111029" y="107237"/>
                  </a:lnTo>
                  <a:lnTo>
                    <a:pt x="118664" y="71158"/>
                  </a:lnTo>
                  <a:lnTo>
                    <a:pt x="117807" y="33952"/>
                  </a:lnTo>
                  <a:lnTo>
                    <a:pt x="1113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688113" y="3426700"/>
              <a:ext cx="155590" cy="184575"/>
            </a:xfrm>
            <a:custGeom>
              <a:avLst/>
              <a:gdLst/>
              <a:ahLst/>
              <a:cxnLst/>
              <a:rect l="0" t="0" r="0" b="0"/>
              <a:pathLst>
                <a:path w="155590" h="184575">
                  <a:moveTo>
                    <a:pt x="102353" y="5590"/>
                  </a:moveTo>
                  <a:lnTo>
                    <a:pt x="85585" y="0"/>
                  </a:lnTo>
                  <a:lnTo>
                    <a:pt x="52801" y="2114"/>
                  </a:lnTo>
                  <a:lnTo>
                    <a:pt x="33147" y="10284"/>
                  </a:lnTo>
                  <a:lnTo>
                    <a:pt x="1465" y="34593"/>
                  </a:lnTo>
                  <a:lnTo>
                    <a:pt x="0" y="40133"/>
                  </a:lnTo>
                  <a:lnTo>
                    <a:pt x="2532" y="44996"/>
                  </a:lnTo>
                  <a:lnTo>
                    <a:pt x="7730" y="49408"/>
                  </a:lnTo>
                  <a:lnTo>
                    <a:pt x="25983" y="54310"/>
                  </a:lnTo>
                  <a:lnTo>
                    <a:pt x="80944" y="66122"/>
                  </a:lnTo>
                  <a:lnTo>
                    <a:pt x="111607" y="77208"/>
                  </a:lnTo>
                  <a:lnTo>
                    <a:pt x="136030" y="95960"/>
                  </a:lnTo>
                  <a:lnTo>
                    <a:pt x="150856" y="113605"/>
                  </a:lnTo>
                  <a:lnTo>
                    <a:pt x="154575" y="123223"/>
                  </a:lnTo>
                  <a:lnTo>
                    <a:pt x="155589" y="143269"/>
                  </a:lnTo>
                  <a:lnTo>
                    <a:pt x="151881" y="152358"/>
                  </a:lnTo>
                  <a:lnTo>
                    <a:pt x="138404" y="168696"/>
                  </a:lnTo>
                  <a:lnTo>
                    <a:pt x="117595" y="177517"/>
                  </a:lnTo>
                  <a:lnTo>
                    <a:pt x="57134" y="183645"/>
                  </a:lnTo>
                  <a:lnTo>
                    <a:pt x="39182" y="184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906279" y="3516518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3293" y="27555"/>
                  </a:lnTo>
                  <a:lnTo>
                    <a:pt x="651" y="8377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916808" y="33901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004186" y="3510929"/>
              <a:ext cx="102136" cy="123695"/>
            </a:xfrm>
            <a:custGeom>
              <a:avLst/>
              <a:gdLst/>
              <a:ahLst/>
              <a:cxnLst/>
              <a:rect l="0" t="0" r="0" b="0"/>
              <a:pathLst>
                <a:path w="102136" h="123695">
                  <a:moveTo>
                    <a:pt x="70549" y="5589"/>
                  </a:moveTo>
                  <a:lnTo>
                    <a:pt x="53782" y="0"/>
                  </a:lnTo>
                  <a:lnTo>
                    <a:pt x="36191" y="3495"/>
                  </a:lnTo>
                  <a:lnTo>
                    <a:pt x="26587" y="7702"/>
                  </a:lnTo>
                  <a:lnTo>
                    <a:pt x="12796" y="21736"/>
                  </a:lnTo>
                  <a:lnTo>
                    <a:pt x="3937" y="40841"/>
                  </a:lnTo>
                  <a:lnTo>
                    <a:pt x="0" y="64930"/>
                  </a:lnTo>
                  <a:lnTo>
                    <a:pt x="4489" y="88115"/>
                  </a:lnTo>
                  <a:lnTo>
                    <a:pt x="8962" y="99211"/>
                  </a:lnTo>
                  <a:lnTo>
                    <a:pt x="23290" y="114659"/>
                  </a:lnTo>
                  <a:lnTo>
                    <a:pt x="32024" y="120416"/>
                  </a:lnTo>
                  <a:lnTo>
                    <a:pt x="51087" y="123694"/>
                  </a:lnTo>
                  <a:lnTo>
                    <a:pt x="78431" y="118962"/>
                  </a:lnTo>
                  <a:lnTo>
                    <a:pt x="102135" y="1108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180021" y="3548103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4893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180021" y="339017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271121" y="3463983"/>
              <a:ext cx="277398" cy="202116"/>
            </a:xfrm>
            <a:custGeom>
              <a:avLst/>
              <a:gdLst/>
              <a:ahLst/>
              <a:cxnLst/>
              <a:rect l="0" t="0" r="0" b="0"/>
              <a:pathLst>
                <a:path w="277398" h="202116">
                  <a:moveTo>
                    <a:pt x="98412" y="84120"/>
                  </a:moveTo>
                  <a:lnTo>
                    <a:pt x="79284" y="24180"/>
                  </a:lnTo>
                  <a:lnTo>
                    <a:pt x="68074" y="6397"/>
                  </a:lnTo>
                  <a:lnTo>
                    <a:pt x="59469" y="1889"/>
                  </a:lnTo>
                  <a:lnTo>
                    <a:pt x="37431" y="0"/>
                  </a:lnTo>
                  <a:lnTo>
                    <a:pt x="28512" y="4644"/>
                  </a:lnTo>
                  <a:lnTo>
                    <a:pt x="15483" y="22281"/>
                  </a:lnTo>
                  <a:lnTo>
                    <a:pt x="1571" y="58518"/>
                  </a:lnTo>
                  <a:lnTo>
                    <a:pt x="0" y="82100"/>
                  </a:lnTo>
                  <a:lnTo>
                    <a:pt x="8523" y="125835"/>
                  </a:lnTo>
                  <a:lnTo>
                    <a:pt x="13920" y="134157"/>
                  </a:lnTo>
                  <a:lnTo>
                    <a:pt x="29274" y="146523"/>
                  </a:lnTo>
                  <a:lnTo>
                    <a:pt x="37113" y="147949"/>
                  </a:lnTo>
                  <a:lnTo>
                    <a:pt x="44678" y="146560"/>
                  </a:lnTo>
                  <a:lnTo>
                    <a:pt x="66503" y="133426"/>
                  </a:lnTo>
                  <a:lnTo>
                    <a:pt x="79551" y="120072"/>
                  </a:lnTo>
                  <a:lnTo>
                    <a:pt x="89250" y="102438"/>
                  </a:lnTo>
                  <a:lnTo>
                    <a:pt x="91221" y="79783"/>
                  </a:lnTo>
                  <a:lnTo>
                    <a:pt x="90537" y="63476"/>
                  </a:lnTo>
                  <a:lnTo>
                    <a:pt x="91992" y="65678"/>
                  </a:lnTo>
                  <a:lnTo>
                    <a:pt x="108322" y="97245"/>
                  </a:lnTo>
                  <a:lnTo>
                    <a:pt x="127345" y="121414"/>
                  </a:lnTo>
                  <a:lnTo>
                    <a:pt x="132909" y="123021"/>
                  </a:lnTo>
                  <a:lnTo>
                    <a:pt x="137787" y="120583"/>
                  </a:lnTo>
                  <a:lnTo>
                    <a:pt x="142210" y="115448"/>
                  </a:lnTo>
                  <a:lnTo>
                    <a:pt x="147124" y="97264"/>
                  </a:lnTo>
                  <a:lnTo>
                    <a:pt x="148434" y="85863"/>
                  </a:lnTo>
                  <a:lnTo>
                    <a:pt x="150478" y="81773"/>
                  </a:lnTo>
                  <a:lnTo>
                    <a:pt x="153010" y="82555"/>
                  </a:lnTo>
                  <a:lnTo>
                    <a:pt x="155868" y="86587"/>
                  </a:lnTo>
                  <a:lnTo>
                    <a:pt x="163950" y="147732"/>
                  </a:lnTo>
                  <a:lnTo>
                    <a:pt x="177103" y="202115"/>
                  </a:lnTo>
                  <a:lnTo>
                    <a:pt x="176609" y="201388"/>
                  </a:lnTo>
                  <a:lnTo>
                    <a:pt x="174110" y="190052"/>
                  </a:lnTo>
                  <a:lnTo>
                    <a:pt x="172375" y="131490"/>
                  </a:lnTo>
                  <a:lnTo>
                    <a:pt x="173334" y="77923"/>
                  </a:lnTo>
                  <a:lnTo>
                    <a:pt x="177724" y="54459"/>
                  </a:lnTo>
                  <a:lnTo>
                    <a:pt x="184042" y="46799"/>
                  </a:lnTo>
                  <a:lnTo>
                    <a:pt x="203540" y="38287"/>
                  </a:lnTo>
                  <a:lnTo>
                    <a:pt x="212952" y="38357"/>
                  </a:lnTo>
                  <a:lnTo>
                    <a:pt x="229647" y="44674"/>
                  </a:lnTo>
                  <a:lnTo>
                    <a:pt x="252201" y="66973"/>
                  </a:lnTo>
                  <a:lnTo>
                    <a:pt x="268111" y="95807"/>
                  </a:lnTo>
                  <a:lnTo>
                    <a:pt x="277397" y="1578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632243" y="3453347"/>
              <a:ext cx="138417" cy="252685"/>
            </a:xfrm>
            <a:custGeom>
              <a:avLst/>
              <a:gdLst/>
              <a:ahLst/>
              <a:cxnLst/>
              <a:rect l="0" t="0" r="0" b="0"/>
              <a:pathLst>
                <a:path w="138417" h="252685">
                  <a:moveTo>
                    <a:pt x="84731" y="0"/>
                  </a:moveTo>
                  <a:lnTo>
                    <a:pt x="46213" y="2339"/>
                  </a:lnTo>
                  <a:lnTo>
                    <a:pt x="20156" y="16811"/>
                  </a:lnTo>
                  <a:lnTo>
                    <a:pt x="4948" y="29308"/>
                  </a:lnTo>
                  <a:lnTo>
                    <a:pt x="1127" y="37086"/>
                  </a:lnTo>
                  <a:lnTo>
                    <a:pt x="0" y="55087"/>
                  </a:lnTo>
                  <a:lnTo>
                    <a:pt x="6519" y="71666"/>
                  </a:lnTo>
                  <a:lnTo>
                    <a:pt x="11533" y="79363"/>
                  </a:lnTo>
                  <a:lnTo>
                    <a:pt x="26462" y="91034"/>
                  </a:lnTo>
                  <a:lnTo>
                    <a:pt x="89957" y="124694"/>
                  </a:lnTo>
                  <a:lnTo>
                    <a:pt x="125538" y="152446"/>
                  </a:lnTo>
                  <a:lnTo>
                    <a:pt x="137182" y="170699"/>
                  </a:lnTo>
                  <a:lnTo>
                    <a:pt x="138416" y="180480"/>
                  </a:lnTo>
                  <a:lnTo>
                    <a:pt x="133547" y="200706"/>
                  </a:lnTo>
                  <a:lnTo>
                    <a:pt x="117652" y="226234"/>
                  </a:lnTo>
                  <a:lnTo>
                    <a:pt x="101702" y="238199"/>
                  </a:lnTo>
                  <a:lnTo>
                    <a:pt x="81745" y="246246"/>
                  </a:lnTo>
                  <a:lnTo>
                    <a:pt x="32088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2095171" y="4032414"/>
            <a:ext cx="3842902" cy="684354"/>
            <a:chOff x="2095171" y="4032414"/>
            <a:chExt cx="3842902" cy="684354"/>
          </a:xfrm>
        </p:grpSpPr>
        <p:sp>
          <p:nvSpPr>
            <p:cNvPr id="130" name="Freeform 129"/>
            <p:cNvSpPr/>
            <p:nvPr/>
          </p:nvSpPr>
          <p:spPr>
            <a:xfrm>
              <a:off x="2095171" y="4305362"/>
              <a:ext cx="210571" cy="390348"/>
            </a:xfrm>
            <a:custGeom>
              <a:avLst/>
              <a:gdLst/>
              <a:ahLst/>
              <a:cxnLst/>
              <a:rect l="0" t="0" r="0" b="0"/>
              <a:pathLst>
                <a:path w="210571" h="390348">
                  <a:moveTo>
                    <a:pt x="0" y="348234"/>
                  </a:moveTo>
                  <a:lnTo>
                    <a:pt x="14654" y="293092"/>
                  </a:lnTo>
                  <a:lnTo>
                    <a:pt x="24749" y="239088"/>
                  </a:lnTo>
                  <a:lnTo>
                    <a:pt x="31405" y="175939"/>
                  </a:lnTo>
                  <a:lnTo>
                    <a:pt x="39652" y="122218"/>
                  </a:lnTo>
                  <a:lnTo>
                    <a:pt x="47216" y="67152"/>
                  </a:lnTo>
                  <a:lnTo>
                    <a:pt x="51365" y="63749"/>
                  </a:lnTo>
                  <a:lnTo>
                    <a:pt x="56470" y="66161"/>
                  </a:lnTo>
                  <a:lnTo>
                    <a:pt x="62213" y="72447"/>
                  </a:lnTo>
                  <a:lnTo>
                    <a:pt x="83639" y="134390"/>
                  </a:lnTo>
                  <a:lnTo>
                    <a:pt x="87345" y="146010"/>
                  </a:lnTo>
                  <a:lnTo>
                    <a:pt x="92155" y="151417"/>
                  </a:lnTo>
                  <a:lnTo>
                    <a:pt x="97701" y="152681"/>
                  </a:lnTo>
                  <a:lnTo>
                    <a:pt x="103739" y="151185"/>
                  </a:lnTo>
                  <a:lnTo>
                    <a:pt x="116686" y="137044"/>
                  </a:lnTo>
                  <a:lnTo>
                    <a:pt x="123414" y="126722"/>
                  </a:lnTo>
                  <a:lnTo>
                    <a:pt x="135382" y="69298"/>
                  </a:lnTo>
                  <a:lnTo>
                    <a:pt x="147798" y="14802"/>
                  </a:lnTo>
                  <a:lnTo>
                    <a:pt x="151174" y="3113"/>
                  </a:lnTo>
                  <a:lnTo>
                    <a:pt x="153425" y="0"/>
                  </a:lnTo>
                  <a:lnTo>
                    <a:pt x="154926" y="2604"/>
                  </a:lnTo>
                  <a:lnTo>
                    <a:pt x="165997" y="63878"/>
                  </a:lnTo>
                  <a:lnTo>
                    <a:pt x="173559" y="122959"/>
                  </a:lnTo>
                  <a:lnTo>
                    <a:pt x="177377" y="179840"/>
                  </a:lnTo>
                  <a:lnTo>
                    <a:pt x="184097" y="242967"/>
                  </a:lnTo>
                  <a:lnTo>
                    <a:pt x="193497" y="300536"/>
                  </a:lnTo>
                  <a:lnTo>
                    <a:pt x="199918" y="360475"/>
                  </a:lnTo>
                  <a:lnTo>
                    <a:pt x="210570" y="3903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347854" y="4464082"/>
              <a:ext cx="92753" cy="197591"/>
            </a:xfrm>
            <a:custGeom>
              <a:avLst/>
              <a:gdLst/>
              <a:ahLst/>
              <a:cxnLst/>
              <a:rect l="0" t="0" r="0" b="0"/>
              <a:pathLst>
                <a:path w="92753" h="197591">
                  <a:moveTo>
                    <a:pt x="0" y="21058"/>
                  </a:moveTo>
                  <a:lnTo>
                    <a:pt x="0" y="78322"/>
                  </a:lnTo>
                  <a:lnTo>
                    <a:pt x="3120" y="127712"/>
                  </a:lnTo>
                  <a:lnTo>
                    <a:pt x="14655" y="185625"/>
                  </a:lnTo>
                  <a:lnTo>
                    <a:pt x="20298" y="192770"/>
                  </a:lnTo>
                  <a:lnTo>
                    <a:pt x="27570" y="196364"/>
                  </a:lnTo>
                  <a:lnTo>
                    <a:pt x="35928" y="197590"/>
                  </a:lnTo>
                  <a:lnTo>
                    <a:pt x="43839" y="193728"/>
                  </a:lnTo>
                  <a:lnTo>
                    <a:pt x="80484" y="146799"/>
                  </a:lnTo>
                  <a:lnTo>
                    <a:pt x="90528" y="104458"/>
                  </a:lnTo>
                  <a:lnTo>
                    <a:pt x="92752" y="4732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468607" y="4232455"/>
              <a:ext cx="37176" cy="368499"/>
            </a:xfrm>
            <a:custGeom>
              <a:avLst/>
              <a:gdLst/>
              <a:ahLst/>
              <a:cxnLst/>
              <a:rect l="0" t="0" r="0" b="0"/>
              <a:pathLst>
                <a:path w="37176" h="368499">
                  <a:moveTo>
                    <a:pt x="5590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6073" y="125406"/>
                  </a:lnTo>
                  <a:lnTo>
                    <a:pt x="13787" y="186079"/>
                  </a:lnTo>
                  <a:lnTo>
                    <a:pt x="21247" y="247847"/>
                  </a:lnTo>
                  <a:lnTo>
                    <a:pt x="26750" y="308314"/>
                  </a:lnTo>
                  <a:lnTo>
                    <a:pt x="37175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611067" y="4285098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8333" y="161453"/>
                  </a:lnTo>
                  <a:lnTo>
                    <a:pt x="12998" y="215904"/>
                  </a:lnTo>
                  <a:lnTo>
                    <a:pt x="25054" y="270635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516310" y="4411440"/>
              <a:ext cx="200043" cy="105286"/>
            </a:xfrm>
            <a:custGeom>
              <a:avLst/>
              <a:gdLst/>
              <a:ahLst/>
              <a:cxnLst/>
              <a:rect l="0" t="0" r="0" b="0"/>
              <a:pathLst>
                <a:path w="200043" h="105286">
                  <a:moveTo>
                    <a:pt x="200042" y="0"/>
                  </a:moveTo>
                  <a:lnTo>
                    <a:pt x="141425" y="20243"/>
                  </a:lnTo>
                  <a:lnTo>
                    <a:pt x="84828" y="52998"/>
                  </a:lnTo>
                  <a:lnTo>
                    <a:pt x="24230" y="8645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737409" y="4474611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5589" y="58617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747937" y="44114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821637" y="4337410"/>
              <a:ext cx="97904" cy="370685"/>
            </a:xfrm>
            <a:custGeom>
              <a:avLst/>
              <a:gdLst/>
              <a:ahLst/>
              <a:cxnLst/>
              <a:rect l="0" t="0" r="0" b="0"/>
              <a:pathLst>
                <a:path w="97904" h="370685">
                  <a:moveTo>
                    <a:pt x="10528" y="147730"/>
                  </a:moveTo>
                  <a:lnTo>
                    <a:pt x="25183" y="206346"/>
                  </a:lnTo>
                  <a:lnTo>
                    <a:pt x="38726" y="267756"/>
                  </a:lnTo>
                  <a:lnTo>
                    <a:pt x="52667" y="323040"/>
                  </a:lnTo>
                  <a:lnTo>
                    <a:pt x="57333" y="346138"/>
                  </a:lnTo>
                  <a:lnTo>
                    <a:pt x="55507" y="368102"/>
                  </a:lnTo>
                  <a:lnTo>
                    <a:pt x="53382" y="370684"/>
                  </a:lnTo>
                  <a:lnTo>
                    <a:pt x="50796" y="367726"/>
                  </a:lnTo>
                  <a:lnTo>
                    <a:pt x="38240" y="318177"/>
                  </a:lnTo>
                  <a:lnTo>
                    <a:pt x="25664" y="256441"/>
                  </a:lnTo>
                  <a:lnTo>
                    <a:pt x="18847" y="195373"/>
                  </a:lnTo>
                  <a:lnTo>
                    <a:pt x="6583" y="143233"/>
                  </a:lnTo>
                  <a:lnTo>
                    <a:pt x="1300" y="87873"/>
                  </a:lnTo>
                  <a:lnTo>
                    <a:pt x="3376" y="34997"/>
                  </a:lnTo>
                  <a:lnTo>
                    <a:pt x="5760" y="23442"/>
                  </a:lnTo>
                  <a:lnTo>
                    <a:pt x="10859" y="14568"/>
                  </a:lnTo>
                  <a:lnTo>
                    <a:pt x="25883" y="1589"/>
                  </a:lnTo>
                  <a:lnTo>
                    <a:pt x="34803" y="0"/>
                  </a:lnTo>
                  <a:lnTo>
                    <a:pt x="54072" y="4473"/>
                  </a:lnTo>
                  <a:lnTo>
                    <a:pt x="71215" y="20499"/>
                  </a:lnTo>
                  <a:lnTo>
                    <a:pt x="95696" y="63326"/>
                  </a:lnTo>
                  <a:lnTo>
                    <a:pt x="97903" y="87600"/>
                  </a:lnTo>
                  <a:lnTo>
                    <a:pt x="96855" y="100624"/>
                  </a:lnTo>
                  <a:lnTo>
                    <a:pt x="86330" y="124454"/>
                  </a:lnTo>
                  <a:lnTo>
                    <a:pt x="60674" y="154481"/>
                  </a:lnTo>
                  <a:lnTo>
                    <a:pt x="30846" y="175076"/>
                  </a:lnTo>
                  <a:lnTo>
                    <a:pt x="0" y="1898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969036" y="4232455"/>
              <a:ext cx="31586" cy="326385"/>
            </a:xfrm>
            <a:custGeom>
              <a:avLst/>
              <a:gdLst/>
              <a:ahLst/>
              <a:cxnLst/>
              <a:rect l="0" t="0" r="0" b="0"/>
              <a:pathLst>
                <a:path w="31586" h="326385">
                  <a:moveTo>
                    <a:pt x="0" y="0"/>
                  </a:moveTo>
                  <a:lnTo>
                    <a:pt x="9065" y="58617"/>
                  </a:lnTo>
                  <a:lnTo>
                    <a:pt x="15684" y="110176"/>
                  </a:lnTo>
                  <a:lnTo>
                    <a:pt x="19465" y="169906"/>
                  </a:lnTo>
                  <a:lnTo>
                    <a:pt x="26174" y="226468"/>
                  </a:lnTo>
                  <a:lnTo>
                    <a:pt x="30517" y="287237"/>
                  </a:lnTo>
                  <a:lnTo>
                    <a:pt x="31585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007151" y="4357407"/>
              <a:ext cx="130342" cy="182820"/>
            </a:xfrm>
            <a:custGeom>
              <a:avLst/>
              <a:gdLst/>
              <a:ahLst/>
              <a:cxnLst/>
              <a:rect l="0" t="0" r="0" b="0"/>
              <a:pathLst>
                <a:path w="130342" h="182820">
                  <a:moveTo>
                    <a:pt x="14527" y="117204"/>
                  </a:moveTo>
                  <a:lnTo>
                    <a:pt x="75400" y="82875"/>
                  </a:lnTo>
                  <a:lnTo>
                    <a:pt x="105320" y="57001"/>
                  </a:lnTo>
                  <a:lnTo>
                    <a:pt x="113371" y="37025"/>
                  </a:lnTo>
                  <a:lnTo>
                    <a:pt x="115518" y="25147"/>
                  </a:lnTo>
                  <a:lnTo>
                    <a:pt x="113440" y="16058"/>
                  </a:lnTo>
                  <a:lnTo>
                    <a:pt x="108545" y="8829"/>
                  </a:lnTo>
                  <a:lnTo>
                    <a:pt x="101772" y="2840"/>
                  </a:lnTo>
                  <a:lnTo>
                    <a:pt x="93748" y="17"/>
                  </a:lnTo>
                  <a:lnTo>
                    <a:pt x="75473" y="0"/>
                  </a:lnTo>
                  <a:lnTo>
                    <a:pt x="58772" y="7012"/>
                  </a:lnTo>
                  <a:lnTo>
                    <a:pt x="43550" y="19097"/>
                  </a:lnTo>
                  <a:lnTo>
                    <a:pt x="22997" y="45631"/>
                  </a:lnTo>
                  <a:lnTo>
                    <a:pt x="1143" y="96427"/>
                  </a:lnTo>
                  <a:lnTo>
                    <a:pt x="0" y="117329"/>
                  </a:lnTo>
                  <a:lnTo>
                    <a:pt x="4561" y="138316"/>
                  </a:lnTo>
                  <a:lnTo>
                    <a:pt x="14387" y="159343"/>
                  </a:lnTo>
                  <a:lnTo>
                    <a:pt x="29673" y="174147"/>
                  </a:lnTo>
                  <a:lnTo>
                    <a:pt x="38662" y="179732"/>
                  </a:lnTo>
                  <a:lnTo>
                    <a:pt x="61129" y="182819"/>
                  </a:lnTo>
                  <a:lnTo>
                    <a:pt x="108091" y="175269"/>
                  </a:lnTo>
                  <a:lnTo>
                    <a:pt x="120452" y="169136"/>
                  </a:lnTo>
                  <a:lnTo>
                    <a:pt x="130341" y="1593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295419" y="4305958"/>
              <a:ext cx="195996" cy="410810"/>
            </a:xfrm>
            <a:custGeom>
              <a:avLst/>
              <a:gdLst/>
              <a:ahLst/>
              <a:cxnLst/>
              <a:rect l="0" t="0" r="0" b="0"/>
              <a:pathLst>
                <a:path w="195996" h="410810">
                  <a:moveTo>
                    <a:pt x="147399" y="84425"/>
                  </a:moveTo>
                  <a:lnTo>
                    <a:pt x="144280" y="41733"/>
                  </a:lnTo>
                  <a:lnTo>
                    <a:pt x="141810" y="31398"/>
                  </a:lnTo>
                  <a:lnTo>
                    <a:pt x="129707" y="13674"/>
                  </a:lnTo>
                  <a:lnTo>
                    <a:pt x="121567" y="5672"/>
                  </a:lnTo>
                  <a:lnTo>
                    <a:pt x="112630" y="1508"/>
                  </a:lnTo>
                  <a:lnTo>
                    <a:pt x="93341" y="0"/>
                  </a:lnTo>
                  <a:lnTo>
                    <a:pt x="76190" y="6348"/>
                  </a:lnTo>
                  <a:lnTo>
                    <a:pt x="60769" y="18139"/>
                  </a:lnTo>
                  <a:lnTo>
                    <a:pt x="46116" y="35077"/>
                  </a:lnTo>
                  <a:lnTo>
                    <a:pt x="38044" y="57423"/>
                  </a:lnTo>
                  <a:lnTo>
                    <a:pt x="35626" y="81783"/>
                  </a:lnTo>
                  <a:lnTo>
                    <a:pt x="38451" y="104308"/>
                  </a:lnTo>
                  <a:lnTo>
                    <a:pt x="52207" y="136720"/>
                  </a:lnTo>
                  <a:lnTo>
                    <a:pt x="67657" y="151731"/>
                  </a:lnTo>
                  <a:lnTo>
                    <a:pt x="76691" y="157372"/>
                  </a:lnTo>
                  <a:lnTo>
                    <a:pt x="96086" y="160520"/>
                  </a:lnTo>
                  <a:lnTo>
                    <a:pt x="106172" y="159721"/>
                  </a:lnTo>
                  <a:lnTo>
                    <a:pt x="123617" y="152595"/>
                  </a:lnTo>
                  <a:lnTo>
                    <a:pt x="131544" y="147419"/>
                  </a:lnTo>
                  <a:lnTo>
                    <a:pt x="143472" y="132309"/>
                  </a:lnTo>
                  <a:lnTo>
                    <a:pt x="148290" y="123367"/>
                  </a:lnTo>
                  <a:lnTo>
                    <a:pt x="152673" y="122084"/>
                  </a:lnTo>
                  <a:lnTo>
                    <a:pt x="156764" y="125909"/>
                  </a:lnTo>
                  <a:lnTo>
                    <a:pt x="171736" y="165669"/>
                  </a:lnTo>
                  <a:lnTo>
                    <a:pt x="185958" y="226988"/>
                  </a:lnTo>
                  <a:lnTo>
                    <a:pt x="195349" y="278095"/>
                  </a:lnTo>
                  <a:lnTo>
                    <a:pt x="195995" y="341526"/>
                  </a:lnTo>
                  <a:lnTo>
                    <a:pt x="190055" y="364809"/>
                  </a:lnTo>
                  <a:lnTo>
                    <a:pt x="179615" y="382955"/>
                  </a:lnTo>
                  <a:lnTo>
                    <a:pt x="171216" y="388730"/>
                  </a:lnTo>
                  <a:lnTo>
                    <a:pt x="137039" y="396858"/>
                  </a:lnTo>
                  <a:lnTo>
                    <a:pt x="83568" y="402723"/>
                  </a:lnTo>
                  <a:lnTo>
                    <a:pt x="27946" y="409211"/>
                  </a:lnTo>
                  <a:lnTo>
                    <a:pt x="0" y="4108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468815" y="4337741"/>
              <a:ext cx="108068" cy="176352"/>
            </a:xfrm>
            <a:custGeom>
              <a:avLst/>
              <a:gdLst/>
              <a:ahLst/>
              <a:cxnLst/>
              <a:rect l="0" t="0" r="0" b="0"/>
              <a:pathLst>
                <a:path w="108068" h="176352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6072" y="91828"/>
                  </a:lnTo>
                  <a:lnTo>
                    <a:pt x="20153" y="147013"/>
                  </a:lnTo>
                  <a:lnTo>
                    <a:pt x="35900" y="173280"/>
                  </a:lnTo>
                  <a:lnTo>
                    <a:pt x="43344" y="176351"/>
                  </a:lnTo>
                  <a:lnTo>
                    <a:pt x="51816" y="176059"/>
                  </a:lnTo>
                  <a:lnTo>
                    <a:pt x="60973" y="173525"/>
                  </a:lnTo>
                  <a:lnTo>
                    <a:pt x="77387" y="161350"/>
                  </a:lnTo>
                  <a:lnTo>
                    <a:pt x="91312" y="144240"/>
                  </a:lnTo>
                  <a:lnTo>
                    <a:pt x="101400" y="124938"/>
                  </a:lnTo>
                  <a:lnTo>
                    <a:pt x="108067" y="88751"/>
                  </a:lnTo>
                  <a:lnTo>
                    <a:pt x="102171" y="35300"/>
                  </a:lnTo>
                  <a:lnTo>
                    <a:pt x="100345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653388" y="4369326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0" y="58617"/>
                  </a:lnTo>
                  <a:lnTo>
                    <a:pt x="8333" y="117308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642860" y="412717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748145" y="4158756"/>
              <a:ext cx="63172" cy="315856"/>
            </a:xfrm>
            <a:custGeom>
              <a:avLst/>
              <a:gdLst/>
              <a:ahLst/>
              <a:cxnLst/>
              <a:rect l="0" t="0" r="0" b="0"/>
              <a:pathLst>
                <a:path w="63172" h="315856">
                  <a:moveTo>
                    <a:pt x="0" y="0"/>
                  </a:moveTo>
                  <a:lnTo>
                    <a:pt x="7235" y="28726"/>
                  </a:lnTo>
                  <a:lnTo>
                    <a:pt x="10722" y="77922"/>
                  </a:lnTo>
                  <a:lnTo>
                    <a:pt x="21788" y="141301"/>
                  </a:lnTo>
                  <a:lnTo>
                    <a:pt x="35239" y="199487"/>
                  </a:lnTo>
                  <a:lnTo>
                    <a:pt x="45666" y="250050"/>
                  </a:lnTo>
                  <a:lnTo>
                    <a:pt x="60057" y="304763"/>
                  </a:lnTo>
                  <a:lnTo>
                    <a:pt x="63171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663917" y="4253513"/>
              <a:ext cx="200042" cy="52643"/>
            </a:xfrm>
            <a:custGeom>
              <a:avLst/>
              <a:gdLst/>
              <a:ahLst/>
              <a:cxnLst/>
              <a:rect l="0" t="0" r="0" b="0"/>
              <a:pathLst>
                <a:path w="200042" h="52643">
                  <a:moveTo>
                    <a:pt x="200041" y="0"/>
                  </a:moveTo>
                  <a:lnTo>
                    <a:pt x="151110" y="3119"/>
                  </a:lnTo>
                  <a:lnTo>
                    <a:pt x="91980" y="14654"/>
                  </a:lnTo>
                  <a:lnTo>
                    <a:pt x="32606" y="31666"/>
                  </a:lnTo>
                  <a:lnTo>
                    <a:pt x="14491" y="3864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877322" y="4284820"/>
              <a:ext cx="144565" cy="190341"/>
            </a:xfrm>
            <a:custGeom>
              <a:avLst/>
              <a:gdLst/>
              <a:ahLst/>
              <a:cxnLst/>
              <a:rect l="0" t="0" r="0" b="0"/>
              <a:pathLst>
                <a:path w="144565" h="190341">
                  <a:moveTo>
                    <a:pt x="91921" y="52921"/>
                  </a:moveTo>
                  <a:lnTo>
                    <a:pt x="82346" y="21638"/>
                  </a:lnTo>
                  <a:lnTo>
                    <a:pt x="71678" y="5482"/>
                  </a:lnTo>
                  <a:lnTo>
                    <a:pt x="63218" y="1408"/>
                  </a:lnTo>
                  <a:lnTo>
                    <a:pt x="41339" y="0"/>
                  </a:lnTo>
                  <a:lnTo>
                    <a:pt x="32464" y="3602"/>
                  </a:lnTo>
                  <a:lnTo>
                    <a:pt x="19482" y="16963"/>
                  </a:lnTo>
                  <a:lnTo>
                    <a:pt x="5597" y="49806"/>
                  </a:lnTo>
                  <a:lnTo>
                    <a:pt x="0" y="108890"/>
                  </a:lnTo>
                  <a:lnTo>
                    <a:pt x="12038" y="167786"/>
                  </a:lnTo>
                  <a:lnTo>
                    <a:pt x="17609" y="176291"/>
                  </a:lnTo>
                  <a:lnTo>
                    <a:pt x="33157" y="188860"/>
                  </a:lnTo>
                  <a:lnTo>
                    <a:pt x="42217" y="190340"/>
                  </a:lnTo>
                  <a:lnTo>
                    <a:pt x="61642" y="185746"/>
                  </a:lnTo>
                  <a:lnTo>
                    <a:pt x="78853" y="172785"/>
                  </a:lnTo>
                  <a:lnTo>
                    <a:pt x="93132" y="155327"/>
                  </a:lnTo>
                  <a:lnTo>
                    <a:pt x="103378" y="135869"/>
                  </a:lnTo>
                  <a:lnTo>
                    <a:pt x="105592" y="112404"/>
                  </a:lnTo>
                  <a:lnTo>
                    <a:pt x="103846" y="95735"/>
                  </a:lnTo>
                  <a:lnTo>
                    <a:pt x="103070" y="103925"/>
                  </a:lnTo>
                  <a:lnTo>
                    <a:pt x="108223" y="129254"/>
                  </a:lnTo>
                  <a:lnTo>
                    <a:pt x="122748" y="153397"/>
                  </a:lnTo>
                  <a:lnTo>
                    <a:pt x="144564" y="1792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042943" y="4295626"/>
              <a:ext cx="105286" cy="170905"/>
            </a:xfrm>
            <a:custGeom>
              <a:avLst/>
              <a:gdLst/>
              <a:ahLst/>
              <a:cxnLst/>
              <a:rect l="0" t="0" r="0" b="0"/>
              <a:pathLst>
                <a:path w="105286" h="170905">
                  <a:moveTo>
                    <a:pt x="0" y="63172"/>
                  </a:moveTo>
                  <a:lnTo>
                    <a:pt x="17958" y="117046"/>
                  </a:lnTo>
                  <a:lnTo>
                    <a:pt x="36301" y="170904"/>
                  </a:lnTo>
                  <a:lnTo>
                    <a:pt x="31163" y="151764"/>
                  </a:lnTo>
                  <a:lnTo>
                    <a:pt x="8119" y="95563"/>
                  </a:lnTo>
                  <a:lnTo>
                    <a:pt x="2405" y="57821"/>
                  </a:lnTo>
                  <a:lnTo>
                    <a:pt x="7308" y="37007"/>
                  </a:lnTo>
                  <a:lnTo>
                    <a:pt x="18455" y="19957"/>
                  </a:lnTo>
                  <a:lnTo>
                    <a:pt x="35108" y="4581"/>
                  </a:lnTo>
                  <a:lnTo>
                    <a:pt x="45633" y="71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203701" y="4153167"/>
              <a:ext cx="146784" cy="247745"/>
            </a:xfrm>
            <a:custGeom>
              <a:avLst/>
              <a:gdLst/>
              <a:ahLst/>
              <a:cxnLst/>
              <a:rect l="0" t="0" r="0" b="0"/>
              <a:pathLst>
                <a:path w="146784" h="247745">
                  <a:moveTo>
                    <a:pt x="91925" y="5589"/>
                  </a:moveTo>
                  <a:lnTo>
                    <a:pt x="75158" y="0"/>
                  </a:lnTo>
                  <a:lnTo>
                    <a:pt x="57567" y="3495"/>
                  </a:lnTo>
                  <a:lnTo>
                    <a:pt x="39221" y="14017"/>
                  </a:lnTo>
                  <a:lnTo>
                    <a:pt x="16908" y="39672"/>
                  </a:lnTo>
                  <a:lnTo>
                    <a:pt x="6722" y="59342"/>
                  </a:lnTo>
                  <a:lnTo>
                    <a:pt x="0" y="95735"/>
                  </a:lnTo>
                  <a:lnTo>
                    <a:pt x="2566" y="105461"/>
                  </a:lnTo>
                  <a:lnTo>
                    <a:pt x="7786" y="113114"/>
                  </a:lnTo>
                  <a:lnTo>
                    <a:pt x="14776" y="119387"/>
                  </a:lnTo>
                  <a:lnTo>
                    <a:pt x="35020" y="126356"/>
                  </a:lnTo>
                  <a:lnTo>
                    <a:pt x="86144" y="130830"/>
                  </a:lnTo>
                  <a:lnTo>
                    <a:pt x="121798" y="142783"/>
                  </a:lnTo>
                  <a:lnTo>
                    <a:pt x="137568" y="157811"/>
                  </a:lnTo>
                  <a:lnTo>
                    <a:pt x="143411" y="166732"/>
                  </a:lnTo>
                  <a:lnTo>
                    <a:pt x="146783" y="186003"/>
                  </a:lnTo>
                  <a:lnTo>
                    <a:pt x="146045" y="196055"/>
                  </a:lnTo>
                  <a:lnTo>
                    <a:pt x="138985" y="213463"/>
                  </a:lnTo>
                  <a:lnTo>
                    <a:pt x="133827" y="221381"/>
                  </a:lnTo>
                  <a:lnTo>
                    <a:pt x="118737" y="233298"/>
                  </a:lnTo>
                  <a:lnTo>
                    <a:pt x="99163" y="241324"/>
                  </a:lnTo>
                  <a:lnTo>
                    <a:pt x="49812" y="2477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432497" y="4400911"/>
              <a:ext cx="38426" cy="210572"/>
            </a:xfrm>
            <a:custGeom>
              <a:avLst/>
              <a:gdLst/>
              <a:ahLst/>
              <a:cxnLst/>
              <a:rect l="0" t="0" r="0" b="0"/>
              <a:pathLst>
                <a:path w="38426" h="210572">
                  <a:moveTo>
                    <a:pt x="0" y="0"/>
                  </a:moveTo>
                  <a:lnTo>
                    <a:pt x="9576" y="24047"/>
                  </a:lnTo>
                  <a:lnTo>
                    <a:pt x="29664" y="58779"/>
                  </a:lnTo>
                  <a:lnTo>
                    <a:pt x="38425" y="96575"/>
                  </a:lnTo>
                  <a:lnTo>
                    <a:pt x="37901" y="137410"/>
                  </a:lnTo>
                  <a:lnTo>
                    <a:pt x="32053" y="162847"/>
                  </a:lnTo>
                  <a:lnTo>
                    <a:pt x="12354" y="195121"/>
                  </a:lnTo>
                  <a:lnTo>
                    <a:pt x="0" y="2105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643067" y="4287202"/>
              <a:ext cx="231628" cy="195657"/>
            </a:xfrm>
            <a:custGeom>
              <a:avLst/>
              <a:gdLst/>
              <a:ahLst/>
              <a:cxnLst/>
              <a:rect l="0" t="0" r="0" b="0"/>
              <a:pathLst>
                <a:path w="231628" h="195657">
                  <a:moveTo>
                    <a:pt x="0" y="40010"/>
                  </a:moveTo>
                  <a:lnTo>
                    <a:pt x="0" y="94155"/>
                  </a:lnTo>
                  <a:lnTo>
                    <a:pt x="5589" y="149102"/>
                  </a:lnTo>
                  <a:lnTo>
                    <a:pt x="9553" y="195656"/>
                  </a:lnTo>
                  <a:lnTo>
                    <a:pt x="10443" y="138287"/>
                  </a:lnTo>
                  <a:lnTo>
                    <a:pt x="10512" y="82126"/>
                  </a:lnTo>
                  <a:lnTo>
                    <a:pt x="12861" y="56389"/>
                  </a:lnTo>
                  <a:lnTo>
                    <a:pt x="21704" y="37151"/>
                  </a:lnTo>
                  <a:lnTo>
                    <a:pt x="28507" y="32255"/>
                  </a:lnTo>
                  <a:lnTo>
                    <a:pt x="36552" y="30161"/>
                  </a:lnTo>
                  <a:lnTo>
                    <a:pt x="45425" y="29934"/>
                  </a:lnTo>
                  <a:lnTo>
                    <a:pt x="53680" y="33293"/>
                  </a:lnTo>
                  <a:lnTo>
                    <a:pt x="69091" y="46383"/>
                  </a:lnTo>
                  <a:lnTo>
                    <a:pt x="85333" y="73484"/>
                  </a:lnTo>
                  <a:lnTo>
                    <a:pt x="97553" y="103741"/>
                  </a:lnTo>
                  <a:lnTo>
                    <a:pt x="101300" y="104724"/>
                  </a:lnTo>
                  <a:lnTo>
                    <a:pt x="104968" y="99530"/>
                  </a:lnTo>
                  <a:lnTo>
                    <a:pt x="119260" y="49168"/>
                  </a:lnTo>
                  <a:lnTo>
                    <a:pt x="135422" y="11138"/>
                  </a:lnTo>
                  <a:lnTo>
                    <a:pt x="142924" y="4384"/>
                  </a:lnTo>
                  <a:lnTo>
                    <a:pt x="151435" y="1052"/>
                  </a:lnTo>
                  <a:lnTo>
                    <a:pt x="160618" y="0"/>
                  </a:lnTo>
                  <a:lnTo>
                    <a:pt x="177061" y="5070"/>
                  </a:lnTo>
                  <a:lnTo>
                    <a:pt x="184721" y="9698"/>
                  </a:lnTo>
                  <a:lnTo>
                    <a:pt x="206680" y="38568"/>
                  </a:lnTo>
                  <a:lnTo>
                    <a:pt x="222319" y="100796"/>
                  </a:lnTo>
                  <a:lnTo>
                    <a:pt x="231627" y="1452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927336" y="4232455"/>
              <a:ext cx="126344" cy="228908"/>
            </a:xfrm>
            <a:custGeom>
              <a:avLst/>
              <a:gdLst/>
              <a:ahLst/>
              <a:cxnLst/>
              <a:rect l="0" t="0" r="0" b="0"/>
              <a:pathLst>
                <a:path w="126344" h="228908">
                  <a:moveTo>
                    <a:pt x="0" y="63171"/>
                  </a:moveTo>
                  <a:lnTo>
                    <a:pt x="0" y="112103"/>
                  </a:lnTo>
                  <a:lnTo>
                    <a:pt x="5590" y="165644"/>
                  </a:lnTo>
                  <a:lnTo>
                    <a:pt x="19129" y="208845"/>
                  </a:lnTo>
                  <a:lnTo>
                    <a:pt x="30339" y="225791"/>
                  </a:lnTo>
                  <a:lnTo>
                    <a:pt x="37774" y="228907"/>
                  </a:lnTo>
                  <a:lnTo>
                    <a:pt x="46240" y="228644"/>
                  </a:lnTo>
                  <a:lnTo>
                    <a:pt x="55393" y="226129"/>
                  </a:lnTo>
                  <a:lnTo>
                    <a:pt x="71803" y="213976"/>
                  </a:lnTo>
                  <a:lnTo>
                    <a:pt x="101401" y="171989"/>
                  </a:lnTo>
                  <a:lnTo>
                    <a:pt x="114137" y="111400"/>
                  </a:lnTo>
                  <a:lnTo>
                    <a:pt x="123585" y="53157"/>
                  </a:lnTo>
                  <a:lnTo>
                    <a:pt x="12634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117283" y="4032414"/>
              <a:ext cx="10096" cy="389556"/>
            </a:xfrm>
            <a:custGeom>
              <a:avLst/>
              <a:gdLst/>
              <a:ahLst/>
              <a:cxnLst/>
              <a:rect l="0" t="0" r="0" b="0"/>
              <a:pathLst>
                <a:path w="10096" h="389556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6888" y="159499"/>
                  </a:lnTo>
                  <a:lnTo>
                    <a:pt x="9145" y="219874"/>
                  </a:lnTo>
                  <a:lnTo>
                    <a:pt x="9813" y="274678"/>
                  </a:lnTo>
                  <a:lnTo>
                    <a:pt x="10039" y="335711"/>
                  </a:lnTo>
                  <a:lnTo>
                    <a:pt x="10095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285433" y="4074528"/>
              <a:ext cx="10402" cy="379027"/>
            </a:xfrm>
            <a:custGeom>
              <a:avLst/>
              <a:gdLst/>
              <a:ahLst/>
              <a:cxnLst/>
              <a:rect l="0" t="0" r="0" b="0"/>
              <a:pathLst>
                <a:path w="10402" h="379027">
                  <a:moveTo>
                    <a:pt x="10401" y="0"/>
                  </a:moveTo>
                  <a:lnTo>
                    <a:pt x="2067" y="37478"/>
                  </a:lnTo>
                  <a:lnTo>
                    <a:pt x="306" y="100080"/>
                  </a:lnTo>
                  <a:lnTo>
                    <a:pt x="0" y="159505"/>
                  </a:lnTo>
                  <a:lnTo>
                    <a:pt x="5499" y="221566"/>
                  </a:lnTo>
                  <a:lnTo>
                    <a:pt x="8948" y="284408"/>
                  </a:lnTo>
                  <a:lnTo>
                    <a:pt x="9970" y="336303"/>
                  </a:lnTo>
                  <a:lnTo>
                    <a:pt x="10401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211605" y="4242984"/>
              <a:ext cx="178986" cy="73701"/>
            </a:xfrm>
            <a:custGeom>
              <a:avLst/>
              <a:gdLst/>
              <a:ahLst/>
              <a:cxnLst/>
              <a:rect l="0" t="0" r="0" b="0"/>
              <a:pathLst>
                <a:path w="178986" h="73701">
                  <a:moveTo>
                    <a:pt x="178985" y="0"/>
                  </a:moveTo>
                  <a:lnTo>
                    <a:pt x="123940" y="17959"/>
                  </a:lnTo>
                  <a:lnTo>
                    <a:pt x="64472" y="40738"/>
                  </a:lnTo>
                  <a:lnTo>
                    <a:pt x="16939" y="6252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432704" y="4369326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3120" y="42691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432704" y="424298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537989" y="4317743"/>
              <a:ext cx="107082" cy="332155"/>
            </a:xfrm>
            <a:custGeom>
              <a:avLst/>
              <a:gdLst/>
              <a:ahLst/>
              <a:cxnLst/>
              <a:rect l="0" t="0" r="0" b="0"/>
              <a:pathLst>
                <a:path w="107082" h="332155">
                  <a:moveTo>
                    <a:pt x="0" y="93697"/>
                  </a:moveTo>
                  <a:lnTo>
                    <a:pt x="2340" y="142960"/>
                  </a:lnTo>
                  <a:lnTo>
                    <a:pt x="15641" y="193041"/>
                  </a:lnTo>
                  <a:lnTo>
                    <a:pt x="27511" y="244925"/>
                  </a:lnTo>
                  <a:lnTo>
                    <a:pt x="37267" y="296173"/>
                  </a:lnTo>
                  <a:lnTo>
                    <a:pt x="39960" y="326796"/>
                  </a:lnTo>
                  <a:lnTo>
                    <a:pt x="38339" y="332154"/>
                  </a:lnTo>
                  <a:lnTo>
                    <a:pt x="34918" y="331047"/>
                  </a:lnTo>
                  <a:lnTo>
                    <a:pt x="30298" y="325630"/>
                  </a:lnTo>
                  <a:lnTo>
                    <a:pt x="21713" y="267673"/>
                  </a:lnTo>
                  <a:lnTo>
                    <a:pt x="14362" y="216085"/>
                  </a:lnTo>
                  <a:lnTo>
                    <a:pt x="11665" y="163755"/>
                  </a:lnTo>
                  <a:lnTo>
                    <a:pt x="10865" y="111206"/>
                  </a:lnTo>
                  <a:lnTo>
                    <a:pt x="11798" y="59760"/>
                  </a:lnTo>
                  <a:lnTo>
                    <a:pt x="16162" y="29092"/>
                  </a:lnTo>
                  <a:lnTo>
                    <a:pt x="21303" y="17871"/>
                  </a:lnTo>
                  <a:lnTo>
                    <a:pt x="36375" y="2285"/>
                  </a:lnTo>
                  <a:lnTo>
                    <a:pt x="45307" y="0"/>
                  </a:lnTo>
                  <a:lnTo>
                    <a:pt x="64590" y="3701"/>
                  </a:lnTo>
                  <a:lnTo>
                    <a:pt x="81739" y="16264"/>
                  </a:lnTo>
                  <a:lnTo>
                    <a:pt x="95990" y="33546"/>
                  </a:lnTo>
                  <a:lnTo>
                    <a:pt x="106223" y="52925"/>
                  </a:lnTo>
                  <a:lnTo>
                    <a:pt x="107081" y="63007"/>
                  </a:lnTo>
                  <a:lnTo>
                    <a:pt x="101794" y="83567"/>
                  </a:lnTo>
                  <a:lnTo>
                    <a:pt x="85664" y="114872"/>
                  </a:lnTo>
                  <a:lnTo>
                    <a:pt x="69658" y="129624"/>
                  </a:lnTo>
                  <a:lnTo>
                    <a:pt x="47156" y="141387"/>
                  </a:lnTo>
                  <a:lnTo>
                    <a:pt x="31586" y="1463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707096" y="4053471"/>
              <a:ext cx="9879" cy="379027"/>
            </a:xfrm>
            <a:custGeom>
              <a:avLst/>
              <a:gdLst/>
              <a:ahLst/>
              <a:cxnLst/>
              <a:rect l="0" t="0" r="0" b="0"/>
              <a:pathLst>
                <a:path w="9879" h="379027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2662" y="153211"/>
                  </a:lnTo>
                  <a:lnTo>
                    <a:pt x="7740" y="204884"/>
                  </a:lnTo>
                  <a:lnTo>
                    <a:pt x="9245" y="261528"/>
                  </a:lnTo>
                  <a:lnTo>
                    <a:pt x="9690" y="312236"/>
                  </a:lnTo>
                  <a:lnTo>
                    <a:pt x="9822" y="350658"/>
                  </a:lnTo>
                  <a:lnTo>
                    <a:pt x="9878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748559" y="4259951"/>
              <a:ext cx="189514" cy="197270"/>
            </a:xfrm>
            <a:custGeom>
              <a:avLst/>
              <a:gdLst/>
              <a:ahLst/>
              <a:cxnLst/>
              <a:rect l="0" t="0" r="0" b="0"/>
              <a:pathLst>
                <a:path w="189514" h="197270">
                  <a:moveTo>
                    <a:pt x="0" y="130432"/>
                  </a:moveTo>
                  <a:lnTo>
                    <a:pt x="17981" y="114791"/>
                  </a:lnTo>
                  <a:lnTo>
                    <a:pt x="74354" y="90825"/>
                  </a:lnTo>
                  <a:lnTo>
                    <a:pt x="104309" y="71773"/>
                  </a:lnTo>
                  <a:lnTo>
                    <a:pt x="120839" y="54058"/>
                  </a:lnTo>
                  <a:lnTo>
                    <a:pt x="125013" y="43252"/>
                  </a:lnTo>
                  <a:lnTo>
                    <a:pt x="126532" y="18766"/>
                  </a:lnTo>
                  <a:lnTo>
                    <a:pt x="121789" y="10365"/>
                  </a:lnTo>
                  <a:lnTo>
                    <a:pt x="113949" y="4763"/>
                  </a:lnTo>
                  <a:lnTo>
                    <a:pt x="104042" y="1029"/>
                  </a:lnTo>
                  <a:lnTo>
                    <a:pt x="83676" y="0"/>
                  </a:lnTo>
                  <a:lnTo>
                    <a:pt x="64096" y="4612"/>
                  </a:lnTo>
                  <a:lnTo>
                    <a:pt x="47594" y="14461"/>
                  </a:lnTo>
                  <a:lnTo>
                    <a:pt x="35582" y="32876"/>
                  </a:lnTo>
                  <a:lnTo>
                    <a:pt x="30740" y="44338"/>
                  </a:lnTo>
                  <a:lnTo>
                    <a:pt x="28481" y="69551"/>
                  </a:lnTo>
                  <a:lnTo>
                    <a:pt x="36561" y="123865"/>
                  </a:lnTo>
                  <a:lnTo>
                    <a:pt x="51647" y="160072"/>
                  </a:lnTo>
                  <a:lnTo>
                    <a:pt x="70528" y="175971"/>
                  </a:lnTo>
                  <a:lnTo>
                    <a:pt x="120776" y="195709"/>
                  </a:lnTo>
                  <a:lnTo>
                    <a:pt x="144925" y="197269"/>
                  </a:lnTo>
                  <a:lnTo>
                    <a:pt x="165017" y="194062"/>
                  </a:lnTo>
                  <a:lnTo>
                    <a:pt x="189513" y="1830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6181601" y="4011357"/>
            <a:ext cx="3409861" cy="611211"/>
            <a:chOff x="6181601" y="4011357"/>
            <a:chExt cx="3409861" cy="611211"/>
          </a:xfrm>
        </p:grpSpPr>
        <p:sp>
          <p:nvSpPr>
            <p:cNvPr id="161" name="Freeform 160"/>
            <p:cNvSpPr/>
            <p:nvPr/>
          </p:nvSpPr>
          <p:spPr>
            <a:xfrm>
              <a:off x="6181601" y="4230781"/>
              <a:ext cx="230255" cy="212246"/>
            </a:xfrm>
            <a:custGeom>
              <a:avLst/>
              <a:gdLst/>
              <a:ahLst/>
              <a:cxnLst/>
              <a:rect l="0" t="0" r="0" b="0"/>
              <a:pathLst>
                <a:path w="230255" h="212246">
                  <a:moveTo>
                    <a:pt x="9155" y="43789"/>
                  </a:moveTo>
                  <a:lnTo>
                    <a:pt x="3090" y="78580"/>
                  </a:lnTo>
                  <a:lnTo>
                    <a:pt x="7610" y="137445"/>
                  </a:lnTo>
                  <a:lnTo>
                    <a:pt x="5578" y="177213"/>
                  </a:lnTo>
                  <a:lnTo>
                    <a:pt x="3261" y="188890"/>
                  </a:lnTo>
                  <a:lnTo>
                    <a:pt x="1716" y="190826"/>
                  </a:lnTo>
                  <a:lnTo>
                    <a:pt x="0" y="177379"/>
                  </a:lnTo>
                  <a:lnTo>
                    <a:pt x="7141" y="124465"/>
                  </a:lnTo>
                  <a:lnTo>
                    <a:pt x="8757" y="65574"/>
                  </a:lnTo>
                  <a:lnTo>
                    <a:pt x="14626" y="26067"/>
                  </a:lnTo>
                  <a:lnTo>
                    <a:pt x="19822" y="16766"/>
                  </a:lnTo>
                  <a:lnTo>
                    <a:pt x="34953" y="3313"/>
                  </a:lnTo>
                  <a:lnTo>
                    <a:pt x="42731" y="2767"/>
                  </a:lnTo>
                  <a:lnTo>
                    <a:pt x="50256" y="5912"/>
                  </a:lnTo>
                  <a:lnTo>
                    <a:pt x="63687" y="18766"/>
                  </a:lnTo>
                  <a:lnTo>
                    <a:pt x="77825" y="46903"/>
                  </a:lnTo>
                  <a:lnTo>
                    <a:pt x="89963" y="97740"/>
                  </a:lnTo>
                  <a:lnTo>
                    <a:pt x="91864" y="115730"/>
                  </a:lnTo>
                  <a:lnTo>
                    <a:pt x="104747" y="55280"/>
                  </a:lnTo>
                  <a:lnTo>
                    <a:pt x="112472" y="34858"/>
                  </a:lnTo>
                  <a:lnTo>
                    <a:pt x="123704" y="17982"/>
                  </a:lnTo>
                  <a:lnTo>
                    <a:pt x="139614" y="5803"/>
                  </a:lnTo>
                  <a:lnTo>
                    <a:pt x="148770" y="917"/>
                  </a:lnTo>
                  <a:lnTo>
                    <a:pt x="157214" y="0"/>
                  </a:lnTo>
                  <a:lnTo>
                    <a:pt x="172835" y="5220"/>
                  </a:lnTo>
                  <a:lnTo>
                    <a:pt x="194783" y="21312"/>
                  </a:lnTo>
                  <a:lnTo>
                    <a:pt x="210515" y="46488"/>
                  </a:lnTo>
                  <a:lnTo>
                    <a:pt x="221631" y="108239"/>
                  </a:lnTo>
                  <a:lnTo>
                    <a:pt x="228551" y="168954"/>
                  </a:lnTo>
                  <a:lnTo>
                    <a:pt x="230254" y="2122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453969" y="4221927"/>
              <a:ext cx="123111" cy="214659"/>
            </a:xfrm>
            <a:custGeom>
              <a:avLst/>
              <a:gdLst/>
              <a:ahLst/>
              <a:cxnLst/>
              <a:rect l="0" t="0" r="0" b="0"/>
              <a:pathLst>
                <a:path w="123111" h="214659">
                  <a:moveTo>
                    <a:pt x="0" y="21057"/>
                  </a:moveTo>
                  <a:lnTo>
                    <a:pt x="0" y="69988"/>
                  </a:lnTo>
                  <a:lnTo>
                    <a:pt x="0" y="129119"/>
                  </a:lnTo>
                  <a:lnTo>
                    <a:pt x="5589" y="166159"/>
                  </a:lnTo>
                  <a:lnTo>
                    <a:pt x="20243" y="199361"/>
                  </a:lnTo>
                  <a:lnTo>
                    <a:pt x="28703" y="206607"/>
                  </a:lnTo>
                  <a:lnTo>
                    <a:pt x="50582" y="214658"/>
                  </a:lnTo>
                  <a:lnTo>
                    <a:pt x="60627" y="213295"/>
                  </a:lnTo>
                  <a:lnTo>
                    <a:pt x="78028" y="202423"/>
                  </a:lnTo>
                  <a:lnTo>
                    <a:pt x="90440" y="185892"/>
                  </a:lnTo>
                  <a:lnTo>
                    <a:pt x="115434" y="126024"/>
                  </a:lnTo>
                  <a:lnTo>
                    <a:pt x="123110" y="88423"/>
                  </a:lnTo>
                  <a:lnTo>
                    <a:pt x="122265" y="4647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675067" y="4250740"/>
              <a:ext cx="123791" cy="158974"/>
            </a:xfrm>
            <a:custGeom>
              <a:avLst/>
              <a:gdLst/>
              <a:ahLst/>
              <a:cxnLst/>
              <a:rect l="0" t="0" r="0" b="0"/>
              <a:pathLst>
                <a:path w="123791" h="158974">
                  <a:moveTo>
                    <a:pt x="84228" y="13301"/>
                  </a:moveTo>
                  <a:lnTo>
                    <a:pt x="73050" y="2123"/>
                  </a:lnTo>
                  <a:lnTo>
                    <a:pt x="65078" y="0"/>
                  </a:lnTo>
                  <a:lnTo>
                    <a:pt x="43742" y="760"/>
                  </a:lnTo>
                  <a:lnTo>
                    <a:pt x="11010" y="13355"/>
                  </a:lnTo>
                  <a:lnTo>
                    <a:pt x="6170" y="20356"/>
                  </a:lnTo>
                  <a:lnTo>
                    <a:pt x="5284" y="28533"/>
                  </a:lnTo>
                  <a:lnTo>
                    <a:pt x="7032" y="37493"/>
                  </a:lnTo>
                  <a:lnTo>
                    <a:pt x="12877" y="43468"/>
                  </a:lnTo>
                  <a:lnTo>
                    <a:pt x="73752" y="71177"/>
                  </a:lnTo>
                  <a:lnTo>
                    <a:pt x="104130" y="92191"/>
                  </a:lnTo>
                  <a:lnTo>
                    <a:pt x="120760" y="110364"/>
                  </a:lnTo>
                  <a:lnTo>
                    <a:pt x="123790" y="118954"/>
                  </a:lnTo>
                  <a:lnTo>
                    <a:pt x="123471" y="127020"/>
                  </a:lnTo>
                  <a:lnTo>
                    <a:pt x="120918" y="134737"/>
                  </a:lnTo>
                  <a:lnTo>
                    <a:pt x="115707" y="141052"/>
                  </a:lnTo>
                  <a:lnTo>
                    <a:pt x="100558" y="151187"/>
                  </a:lnTo>
                  <a:lnTo>
                    <a:pt x="66710" y="157881"/>
                  </a:lnTo>
                  <a:lnTo>
                    <a:pt x="18030" y="158973"/>
                  </a:lnTo>
                  <a:lnTo>
                    <a:pt x="12020" y="157209"/>
                  </a:lnTo>
                  <a:lnTo>
                    <a:pt x="0" y="150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877304" y="4295626"/>
              <a:ext cx="8334" cy="126344"/>
            </a:xfrm>
            <a:custGeom>
              <a:avLst/>
              <a:gdLst/>
              <a:ahLst/>
              <a:cxnLst/>
              <a:rect l="0" t="0" r="0" b="0"/>
              <a:pathLst>
                <a:path w="8334" h="126344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263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906694" y="415875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972627" y="4245911"/>
              <a:ext cx="123581" cy="150551"/>
            </a:xfrm>
            <a:custGeom>
              <a:avLst/>
              <a:gdLst/>
              <a:ahLst/>
              <a:cxnLst/>
              <a:rect l="0" t="0" r="0" b="0"/>
              <a:pathLst>
                <a:path w="123581" h="150551">
                  <a:moveTo>
                    <a:pt x="113052" y="18130"/>
                  </a:moveTo>
                  <a:lnTo>
                    <a:pt x="101873" y="6952"/>
                  </a:lnTo>
                  <a:lnTo>
                    <a:pt x="83907" y="1464"/>
                  </a:lnTo>
                  <a:lnTo>
                    <a:pt x="72565" y="0"/>
                  </a:lnTo>
                  <a:lnTo>
                    <a:pt x="53723" y="4613"/>
                  </a:lnTo>
                  <a:lnTo>
                    <a:pt x="22563" y="26639"/>
                  </a:lnTo>
                  <a:lnTo>
                    <a:pt x="6561" y="52237"/>
                  </a:lnTo>
                  <a:lnTo>
                    <a:pt x="0" y="87638"/>
                  </a:lnTo>
                  <a:lnTo>
                    <a:pt x="4705" y="107904"/>
                  </a:lnTo>
                  <a:lnTo>
                    <a:pt x="26789" y="139979"/>
                  </a:lnTo>
                  <a:lnTo>
                    <a:pt x="46246" y="148324"/>
                  </a:lnTo>
                  <a:lnTo>
                    <a:pt x="57987" y="150550"/>
                  </a:lnTo>
                  <a:lnTo>
                    <a:pt x="80390" y="146783"/>
                  </a:lnTo>
                  <a:lnTo>
                    <a:pt x="123580" y="1234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180435" y="4274570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0" y="58617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180435" y="4137699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276080" y="4269325"/>
              <a:ext cx="125455" cy="150716"/>
            </a:xfrm>
            <a:custGeom>
              <a:avLst/>
              <a:gdLst/>
              <a:ahLst/>
              <a:cxnLst/>
              <a:rect l="0" t="0" r="0" b="0"/>
              <a:pathLst>
                <a:path w="125455" h="150716">
                  <a:moveTo>
                    <a:pt x="41226" y="78944"/>
                  </a:moveTo>
                  <a:lnTo>
                    <a:pt x="52404" y="67766"/>
                  </a:lnTo>
                  <a:lnTo>
                    <a:pt x="57892" y="49799"/>
                  </a:lnTo>
                  <a:lnTo>
                    <a:pt x="59355" y="38457"/>
                  </a:lnTo>
                  <a:lnTo>
                    <a:pt x="54743" y="16496"/>
                  </a:lnTo>
                  <a:lnTo>
                    <a:pt x="50237" y="5727"/>
                  </a:lnTo>
                  <a:lnTo>
                    <a:pt x="43724" y="887"/>
                  </a:lnTo>
                  <a:lnTo>
                    <a:pt x="35872" y="0"/>
                  </a:lnTo>
                  <a:lnTo>
                    <a:pt x="27128" y="1748"/>
                  </a:lnTo>
                  <a:lnTo>
                    <a:pt x="20129" y="6423"/>
                  </a:lnTo>
                  <a:lnTo>
                    <a:pt x="9232" y="20977"/>
                  </a:lnTo>
                  <a:lnTo>
                    <a:pt x="2110" y="54489"/>
                  </a:lnTo>
                  <a:lnTo>
                    <a:pt x="0" y="94055"/>
                  </a:lnTo>
                  <a:lnTo>
                    <a:pt x="5746" y="115296"/>
                  </a:lnTo>
                  <a:lnTo>
                    <a:pt x="28498" y="147996"/>
                  </a:lnTo>
                  <a:lnTo>
                    <a:pt x="35080" y="150715"/>
                  </a:lnTo>
                  <a:lnTo>
                    <a:pt x="41808" y="150188"/>
                  </a:lnTo>
                  <a:lnTo>
                    <a:pt x="48633" y="147497"/>
                  </a:lnTo>
                  <a:lnTo>
                    <a:pt x="69417" y="126942"/>
                  </a:lnTo>
                  <a:lnTo>
                    <a:pt x="84804" y="98625"/>
                  </a:lnTo>
                  <a:lnTo>
                    <a:pt x="88995" y="95574"/>
                  </a:lnTo>
                  <a:lnTo>
                    <a:pt x="92959" y="97050"/>
                  </a:lnTo>
                  <a:lnTo>
                    <a:pt x="100482" y="108048"/>
                  </a:lnTo>
                  <a:lnTo>
                    <a:pt x="111295" y="130461"/>
                  </a:lnTo>
                  <a:lnTo>
                    <a:pt x="125454" y="142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448587" y="4285093"/>
              <a:ext cx="121403" cy="147405"/>
            </a:xfrm>
            <a:custGeom>
              <a:avLst/>
              <a:gdLst/>
              <a:ahLst/>
              <a:cxnLst/>
              <a:rect l="0" t="0" r="0" b="0"/>
              <a:pathLst>
                <a:path w="121403" h="147405">
                  <a:moveTo>
                    <a:pt x="5589" y="21062"/>
                  </a:moveTo>
                  <a:lnTo>
                    <a:pt x="0" y="37830"/>
                  </a:lnTo>
                  <a:lnTo>
                    <a:pt x="2114" y="70614"/>
                  </a:lnTo>
                  <a:lnTo>
                    <a:pt x="10968" y="108189"/>
                  </a:lnTo>
                  <a:lnTo>
                    <a:pt x="8760" y="103069"/>
                  </a:lnTo>
                  <a:lnTo>
                    <a:pt x="7385" y="56715"/>
                  </a:lnTo>
                  <a:lnTo>
                    <a:pt x="11456" y="33398"/>
                  </a:lnTo>
                  <a:lnTo>
                    <a:pt x="25915" y="6130"/>
                  </a:lnTo>
                  <a:lnTo>
                    <a:pt x="34347" y="1749"/>
                  </a:lnTo>
                  <a:lnTo>
                    <a:pt x="56195" y="0"/>
                  </a:lnTo>
                  <a:lnTo>
                    <a:pt x="65062" y="3511"/>
                  </a:lnTo>
                  <a:lnTo>
                    <a:pt x="78035" y="16771"/>
                  </a:lnTo>
                  <a:lnTo>
                    <a:pt x="103437" y="74252"/>
                  </a:lnTo>
                  <a:lnTo>
                    <a:pt x="118228" y="123299"/>
                  </a:lnTo>
                  <a:lnTo>
                    <a:pt x="121402" y="1474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641869" y="4247924"/>
              <a:ext cx="144310" cy="237217"/>
            </a:xfrm>
            <a:custGeom>
              <a:avLst/>
              <a:gdLst/>
              <a:ahLst/>
              <a:cxnLst/>
              <a:rect l="0" t="0" r="0" b="0"/>
              <a:pathLst>
                <a:path w="144310" h="237217">
                  <a:moveTo>
                    <a:pt x="86048" y="5589"/>
                  </a:moveTo>
                  <a:lnTo>
                    <a:pt x="69280" y="0"/>
                  </a:lnTo>
                  <a:lnTo>
                    <a:pt x="51690" y="375"/>
                  </a:lnTo>
                  <a:lnTo>
                    <a:pt x="42086" y="2113"/>
                  </a:lnTo>
                  <a:lnTo>
                    <a:pt x="25175" y="13403"/>
                  </a:lnTo>
                  <a:lnTo>
                    <a:pt x="11030" y="30119"/>
                  </a:lnTo>
                  <a:lnTo>
                    <a:pt x="844" y="49246"/>
                  </a:lnTo>
                  <a:lnTo>
                    <a:pt x="0" y="59260"/>
                  </a:lnTo>
                  <a:lnTo>
                    <a:pt x="5300" y="79745"/>
                  </a:lnTo>
                  <a:lnTo>
                    <a:pt x="12329" y="86612"/>
                  </a:lnTo>
                  <a:lnTo>
                    <a:pt x="32617" y="94241"/>
                  </a:lnTo>
                  <a:lnTo>
                    <a:pt x="94278" y="105780"/>
                  </a:lnTo>
                  <a:lnTo>
                    <a:pt x="124361" y="123013"/>
                  </a:lnTo>
                  <a:lnTo>
                    <a:pt x="132647" y="129495"/>
                  </a:lnTo>
                  <a:lnTo>
                    <a:pt x="141854" y="149175"/>
                  </a:lnTo>
                  <a:lnTo>
                    <a:pt x="144309" y="160975"/>
                  </a:lnTo>
                  <a:lnTo>
                    <a:pt x="140797" y="183444"/>
                  </a:lnTo>
                  <a:lnTo>
                    <a:pt x="136586" y="194349"/>
                  </a:lnTo>
                  <a:lnTo>
                    <a:pt x="122547" y="209585"/>
                  </a:lnTo>
                  <a:lnTo>
                    <a:pt x="84939" y="228898"/>
                  </a:lnTo>
                  <a:lnTo>
                    <a:pt x="54462" y="2372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317513" y="4211594"/>
              <a:ext cx="161053" cy="410974"/>
            </a:xfrm>
            <a:custGeom>
              <a:avLst/>
              <a:gdLst/>
              <a:ahLst/>
              <a:cxnLst/>
              <a:rect l="0" t="0" r="0" b="0"/>
              <a:pathLst>
                <a:path w="161053" h="410974">
                  <a:moveTo>
                    <a:pt x="0" y="115618"/>
                  </a:moveTo>
                  <a:lnTo>
                    <a:pt x="14654" y="174235"/>
                  </a:lnTo>
                  <a:lnTo>
                    <a:pt x="28197" y="236814"/>
                  </a:lnTo>
                  <a:lnTo>
                    <a:pt x="38640" y="288139"/>
                  </a:lnTo>
                  <a:lnTo>
                    <a:pt x="47974" y="339221"/>
                  </a:lnTo>
                  <a:lnTo>
                    <a:pt x="54840" y="395876"/>
                  </a:lnTo>
                  <a:lnTo>
                    <a:pt x="58299" y="410973"/>
                  </a:lnTo>
                  <a:lnTo>
                    <a:pt x="54106" y="382537"/>
                  </a:lnTo>
                  <a:lnTo>
                    <a:pt x="52931" y="326270"/>
                  </a:lnTo>
                  <a:lnTo>
                    <a:pt x="52728" y="270451"/>
                  </a:lnTo>
                  <a:lnTo>
                    <a:pt x="45423" y="211583"/>
                  </a:lnTo>
                  <a:lnTo>
                    <a:pt x="43094" y="163030"/>
                  </a:lnTo>
                  <a:lnTo>
                    <a:pt x="42404" y="111599"/>
                  </a:lnTo>
                  <a:lnTo>
                    <a:pt x="43369" y="61655"/>
                  </a:lnTo>
                  <a:lnTo>
                    <a:pt x="51714" y="24760"/>
                  </a:lnTo>
                  <a:lnTo>
                    <a:pt x="62369" y="6607"/>
                  </a:lnTo>
                  <a:lnTo>
                    <a:pt x="69655" y="1999"/>
                  </a:lnTo>
                  <a:lnTo>
                    <a:pt x="87110" y="0"/>
                  </a:lnTo>
                  <a:lnTo>
                    <a:pt x="116667" y="5452"/>
                  </a:lnTo>
                  <a:lnTo>
                    <a:pt x="134130" y="20642"/>
                  </a:lnTo>
                  <a:lnTo>
                    <a:pt x="148521" y="42991"/>
                  </a:lnTo>
                  <a:lnTo>
                    <a:pt x="158816" y="68521"/>
                  </a:lnTo>
                  <a:lnTo>
                    <a:pt x="161052" y="92347"/>
                  </a:lnTo>
                  <a:lnTo>
                    <a:pt x="152955" y="136238"/>
                  </a:lnTo>
                  <a:lnTo>
                    <a:pt x="147593" y="144573"/>
                  </a:lnTo>
                  <a:lnTo>
                    <a:pt x="109512" y="176088"/>
                  </a:lnTo>
                  <a:lnTo>
                    <a:pt x="99915" y="179329"/>
                  </a:lnTo>
                  <a:lnTo>
                    <a:pt x="52642" y="1787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517554" y="4011357"/>
              <a:ext cx="1" cy="357970"/>
            </a:xfrm>
            <a:custGeom>
              <a:avLst/>
              <a:gdLst/>
              <a:ahLst/>
              <a:cxnLst/>
              <a:rect l="0" t="0" r="0" b="0"/>
              <a:pathLst>
                <a:path w="1" h="357970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72906"/>
                  </a:lnTo>
                  <a:lnTo>
                    <a:pt x="0" y="217227"/>
                  </a:lnTo>
                  <a:lnTo>
                    <a:pt x="0" y="273894"/>
                  </a:lnTo>
                  <a:lnTo>
                    <a:pt x="0" y="329316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591253" y="4169285"/>
              <a:ext cx="210571" cy="204085"/>
            </a:xfrm>
            <a:custGeom>
              <a:avLst/>
              <a:gdLst/>
              <a:ahLst/>
              <a:cxnLst/>
              <a:rect l="0" t="0" r="0" b="0"/>
              <a:pathLst>
                <a:path w="210571" h="204085">
                  <a:moveTo>
                    <a:pt x="0" y="52642"/>
                  </a:moveTo>
                  <a:lnTo>
                    <a:pt x="0" y="101573"/>
                  </a:lnTo>
                  <a:lnTo>
                    <a:pt x="5590" y="155114"/>
                  </a:lnTo>
                  <a:lnTo>
                    <a:pt x="14655" y="188679"/>
                  </a:lnTo>
                  <a:lnTo>
                    <a:pt x="21469" y="195976"/>
                  </a:lnTo>
                  <a:lnTo>
                    <a:pt x="41517" y="204084"/>
                  </a:lnTo>
                  <a:lnTo>
                    <a:pt x="51076" y="203906"/>
                  </a:lnTo>
                  <a:lnTo>
                    <a:pt x="67933" y="197470"/>
                  </a:lnTo>
                  <a:lnTo>
                    <a:pt x="80106" y="180571"/>
                  </a:lnTo>
                  <a:lnTo>
                    <a:pt x="88246" y="157463"/>
                  </a:lnTo>
                  <a:lnTo>
                    <a:pt x="91658" y="119315"/>
                  </a:lnTo>
                  <a:lnTo>
                    <a:pt x="88311" y="96313"/>
                  </a:lnTo>
                  <a:lnTo>
                    <a:pt x="89290" y="91115"/>
                  </a:lnTo>
                  <a:lnTo>
                    <a:pt x="92282" y="89989"/>
                  </a:lnTo>
                  <a:lnTo>
                    <a:pt x="96616" y="91578"/>
                  </a:lnTo>
                  <a:lnTo>
                    <a:pt x="113896" y="110582"/>
                  </a:lnTo>
                  <a:lnTo>
                    <a:pt x="132289" y="162916"/>
                  </a:lnTo>
                  <a:lnTo>
                    <a:pt x="141233" y="190211"/>
                  </a:lnTo>
                  <a:lnTo>
                    <a:pt x="128896" y="132662"/>
                  </a:lnTo>
                  <a:lnTo>
                    <a:pt x="126847" y="79887"/>
                  </a:lnTo>
                  <a:lnTo>
                    <a:pt x="132081" y="43947"/>
                  </a:lnTo>
                  <a:lnTo>
                    <a:pt x="144101" y="24991"/>
                  </a:lnTo>
                  <a:lnTo>
                    <a:pt x="152220" y="16661"/>
                  </a:lnTo>
                  <a:lnTo>
                    <a:pt x="173718" y="7404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812352" y="434826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991337" y="4138036"/>
              <a:ext cx="119780" cy="422624"/>
            </a:xfrm>
            <a:custGeom>
              <a:avLst/>
              <a:gdLst/>
              <a:ahLst/>
              <a:cxnLst/>
              <a:rect l="0" t="0" r="0" b="0"/>
              <a:pathLst>
                <a:path w="119780" h="422624">
                  <a:moveTo>
                    <a:pt x="0" y="147062"/>
                  </a:moveTo>
                  <a:lnTo>
                    <a:pt x="3119" y="189754"/>
                  </a:lnTo>
                  <a:lnTo>
                    <a:pt x="9064" y="242583"/>
                  </a:lnTo>
                  <a:lnTo>
                    <a:pt x="17475" y="302108"/>
                  </a:lnTo>
                  <a:lnTo>
                    <a:pt x="19995" y="350669"/>
                  </a:lnTo>
                  <a:lnTo>
                    <a:pt x="23966" y="406473"/>
                  </a:lnTo>
                  <a:lnTo>
                    <a:pt x="26506" y="418268"/>
                  </a:lnTo>
                  <a:lnTo>
                    <a:pt x="25859" y="422623"/>
                  </a:lnTo>
                  <a:lnTo>
                    <a:pt x="23088" y="422016"/>
                  </a:lnTo>
                  <a:lnTo>
                    <a:pt x="18902" y="418102"/>
                  </a:lnTo>
                  <a:lnTo>
                    <a:pt x="14249" y="401276"/>
                  </a:lnTo>
                  <a:lnTo>
                    <a:pt x="5674" y="346756"/>
                  </a:lnTo>
                  <a:lnTo>
                    <a:pt x="1121" y="286897"/>
                  </a:lnTo>
                  <a:lnTo>
                    <a:pt x="332" y="238277"/>
                  </a:lnTo>
                  <a:lnTo>
                    <a:pt x="3185" y="176215"/>
                  </a:lnTo>
                  <a:lnTo>
                    <a:pt x="9077" y="113566"/>
                  </a:lnTo>
                  <a:lnTo>
                    <a:pt x="21790" y="50321"/>
                  </a:lnTo>
                  <a:lnTo>
                    <a:pt x="29572" y="25687"/>
                  </a:lnTo>
                  <a:lnTo>
                    <a:pt x="40829" y="6940"/>
                  </a:lnTo>
                  <a:lnTo>
                    <a:pt x="48277" y="2175"/>
                  </a:lnTo>
                  <a:lnTo>
                    <a:pt x="65910" y="0"/>
                  </a:lnTo>
                  <a:lnTo>
                    <a:pt x="82326" y="6052"/>
                  </a:lnTo>
                  <a:lnTo>
                    <a:pt x="89979" y="10941"/>
                  </a:lnTo>
                  <a:lnTo>
                    <a:pt x="101601" y="25733"/>
                  </a:lnTo>
                  <a:lnTo>
                    <a:pt x="118595" y="63824"/>
                  </a:lnTo>
                  <a:lnTo>
                    <a:pt x="119779" y="84331"/>
                  </a:lnTo>
                  <a:lnTo>
                    <a:pt x="115236" y="103974"/>
                  </a:lnTo>
                  <a:lnTo>
                    <a:pt x="105418" y="120503"/>
                  </a:lnTo>
                  <a:lnTo>
                    <a:pt x="90136" y="132528"/>
                  </a:lnTo>
                  <a:lnTo>
                    <a:pt x="71646" y="140603"/>
                  </a:lnTo>
                  <a:lnTo>
                    <a:pt x="31585" y="1470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9141580" y="4166415"/>
              <a:ext cx="101171" cy="151334"/>
            </a:xfrm>
            <a:custGeom>
              <a:avLst/>
              <a:gdLst/>
              <a:ahLst/>
              <a:cxnLst/>
              <a:rect l="0" t="0" r="0" b="0"/>
              <a:pathLst>
                <a:path w="101171" h="151334">
                  <a:moveTo>
                    <a:pt x="70855" y="13398"/>
                  </a:moveTo>
                  <a:lnTo>
                    <a:pt x="48498" y="18987"/>
                  </a:lnTo>
                  <a:lnTo>
                    <a:pt x="31283" y="34209"/>
                  </a:lnTo>
                  <a:lnTo>
                    <a:pt x="17003" y="56572"/>
                  </a:lnTo>
                  <a:lnTo>
                    <a:pt x="3556" y="95470"/>
                  </a:lnTo>
                  <a:lnTo>
                    <a:pt x="0" y="122794"/>
                  </a:lnTo>
                  <a:lnTo>
                    <a:pt x="2561" y="133122"/>
                  </a:lnTo>
                  <a:lnTo>
                    <a:pt x="7779" y="141177"/>
                  </a:lnTo>
                  <a:lnTo>
                    <a:pt x="14766" y="147717"/>
                  </a:lnTo>
                  <a:lnTo>
                    <a:pt x="22934" y="150907"/>
                  </a:lnTo>
                  <a:lnTo>
                    <a:pt x="41368" y="151333"/>
                  </a:lnTo>
                  <a:lnTo>
                    <a:pt x="58140" y="144502"/>
                  </a:lnTo>
                  <a:lnTo>
                    <a:pt x="87970" y="121053"/>
                  </a:lnTo>
                  <a:lnTo>
                    <a:pt x="96009" y="101409"/>
                  </a:lnTo>
                  <a:lnTo>
                    <a:pt x="101170" y="50670"/>
                  </a:lnTo>
                  <a:lnTo>
                    <a:pt x="95637" y="29574"/>
                  </a:lnTo>
                  <a:lnTo>
                    <a:pt x="90886" y="20672"/>
                  </a:lnTo>
                  <a:lnTo>
                    <a:pt x="76248" y="7662"/>
                  </a:lnTo>
                  <a:lnTo>
                    <a:pt x="60383" y="320"/>
                  </a:lnTo>
                  <a:lnTo>
                    <a:pt x="54516" y="0"/>
                  </a:lnTo>
                  <a:lnTo>
                    <a:pt x="39270" y="2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9317720" y="4148228"/>
              <a:ext cx="89906" cy="189514"/>
            </a:xfrm>
            <a:custGeom>
              <a:avLst/>
              <a:gdLst/>
              <a:ahLst/>
              <a:cxnLst/>
              <a:rect l="0" t="0" r="0" b="0"/>
              <a:pathLst>
                <a:path w="89906" h="189514">
                  <a:moveTo>
                    <a:pt x="63171" y="0"/>
                  </a:moveTo>
                  <a:lnTo>
                    <a:pt x="46403" y="5589"/>
                  </a:lnTo>
                  <a:lnTo>
                    <a:pt x="31932" y="17692"/>
                  </a:lnTo>
                  <a:lnTo>
                    <a:pt x="13750" y="44237"/>
                  </a:lnTo>
                  <a:lnTo>
                    <a:pt x="9167" y="54057"/>
                  </a:lnTo>
                  <a:lnTo>
                    <a:pt x="7194" y="74328"/>
                  </a:lnTo>
                  <a:lnTo>
                    <a:pt x="8306" y="84647"/>
                  </a:lnTo>
                  <a:lnTo>
                    <a:pt x="12557" y="92696"/>
                  </a:lnTo>
                  <a:lnTo>
                    <a:pt x="26638" y="104759"/>
                  </a:lnTo>
                  <a:lnTo>
                    <a:pt x="84718" y="135086"/>
                  </a:lnTo>
                  <a:lnTo>
                    <a:pt x="89234" y="141530"/>
                  </a:lnTo>
                  <a:lnTo>
                    <a:pt x="89905" y="148165"/>
                  </a:lnTo>
                  <a:lnTo>
                    <a:pt x="88013" y="154929"/>
                  </a:lnTo>
                  <a:lnTo>
                    <a:pt x="73432" y="168683"/>
                  </a:lnTo>
                  <a:lnTo>
                    <a:pt x="51354" y="18025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9442960" y="4158756"/>
              <a:ext cx="84857" cy="157929"/>
            </a:xfrm>
            <a:custGeom>
              <a:avLst/>
              <a:gdLst/>
              <a:ahLst/>
              <a:cxnLst/>
              <a:rect l="0" t="0" r="0" b="0"/>
              <a:pathLst>
                <a:path w="84857" h="157929">
                  <a:moveTo>
                    <a:pt x="64273" y="0"/>
                  </a:moveTo>
                  <a:lnTo>
                    <a:pt x="20310" y="20244"/>
                  </a:lnTo>
                  <a:lnTo>
                    <a:pt x="6519" y="35904"/>
                  </a:lnTo>
                  <a:lnTo>
                    <a:pt x="1204" y="44993"/>
                  </a:lnTo>
                  <a:lnTo>
                    <a:pt x="0" y="53392"/>
                  </a:lnTo>
                  <a:lnTo>
                    <a:pt x="4902" y="68963"/>
                  </a:lnTo>
                  <a:lnTo>
                    <a:pt x="11824" y="74052"/>
                  </a:lnTo>
                  <a:lnTo>
                    <a:pt x="64068" y="88477"/>
                  </a:lnTo>
                  <a:lnTo>
                    <a:pt x="72325" y="94080"/>
                  </a:lnTo>
                  <a:lnTo>
                    <a:pt x="84619" y="109664"/>
                  </a:lnTo>
                  <a:lnTo>
                    <a:pt x="84856" y="117563"/>
                  </a:lnTo>
                  <a:lnTo>
                    <a:pt x="81505" y="125169"/>
                  </a:lnTo>
                  <a:lnTo>
                    <a:pt x="68423" y="138689"/>
                  </a:lnTo>
                  <a:lnTo>
                    <a:pt x="42496" y="151708"/>
                  </a:lnTo>
                  <a:lnTo>
                    <a:pt x="11631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9580933" y="433774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2" name="Freeform 181"/>
          <p:cNvSpPr/>
          <p:nvPr/>
        </p:nvSpPr>
        <p:spPr>
          <a:xfrm>
            <a:off x="7938487" y="4163515"/>
            <a:ext cx="303032" cy="258455"/>
          </a:xfrm>
          <a:custGeom>
            <a:avLst/>
            <a:gdLst/>
            <a:ahLst/>
            <a:cxnLst/>
            <a:rect l="0" t="0" r="0" b="0"/>
            <a:pathLst>
              <a:path w="303032" h="258455">
                <a:moveTo>
                  <a:pt x="0" y="89998"/>
                </a:moveTo>
                <a:lnTo>
                  <a:pt x="16768" y="84409"/>
                </a:lnTo>
                <a:lnTo>
                  <a:pt x="75445" y="88453"/>
                </a:lnTo>
                <a:lnTo>
                  <a:pt x="130196" y="89693"/>
                </a:lnTo>
                <a:lnTo>
                  <a:pt x="186072" y="89938"/>
                </a:lnTo>
                <a:lnTo>
                  <a:pt x="239049" y="93105"/>
                </a:lnTo>
                <a:lnTo>
                  <a:pt x="261831" y="96058"/>
                </a:lnTo>
                <a:lnTo>
                  <a:pt x="283656" y="93471"/>
                </a:lnTo>
                <a:lnTo>
                  <a:pt x="288540" y="89974"/>
                </a:lnTo>
                <a:lnTo>
                  <a:pt x="289456" y="85302"/>
                </a:lnTo>
                <a:lnTo>
                  <a:pt x="284235" y="73873"/>
                </a:lnTo>
                <a:lnTo>
                  <a:pt x="233409" y="15252"/>
                </a:lnTo>
                <a:lnTo>
                  <a:pt x="223061" y="625"/>
                </a:lnTo>
                <a:lnTo>
                  <a:pt x="223576" y="0"/>
                </a:lnTo>
                <a:lnTo>
                  <a:pt x="226260" y="1923"/>
                </a:lnTo>
                <a:lnTo>
                  <a:pt x="280985" y="65262"/>
                </a:lnTo>
                <a:lnTo>
                  <a:pt x="301884" y="86438"/>
                </a:lnTo>
                <a:lnTo>
                  <a:pt x="303031" y="93474"/>
                </a:lnTo>
                <a:lnTo>
                  <a:pt x="300287" y="100504"/>
                </a:lnTo>
                <a:lnTo>
                  <a:pt x="262770" y="154091"/>
                </a:lnTo>
                <a:lnTo>
                  <a:pt x="212727" y="216420"/>
                </a:lnTo>
                <a:lnTo>
                  <a:pt x="196391" y="241710"/>
                </a:lnTo>
                <a:lnTo>
                  <a:pt x="189513" y="25845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6" name="Group 205"/>
          <p:cNvGrpSpPr/>
          <p:nvPr/>
        </p:nvGrpSpPr>
        <p:grpSpPr>
          <a:xfrm>
            <a:off x="937036" y="5190549"/>
            <a:ext cx="3583240" cy="621182"/>
            <a:chOff x="937036" y="5190549"/>
            <a:chExt cx="3583240" cy="621182"/>
          </a:xfrm>
        </p:grpSpPr>
        <p:sp>
          <p:nvSpPr>
            <p:cNvPr id="183" name="Freeform 182"/>
            <p:cNvSpPr/>
            <p:nvPr/>
          </p:nvSpPr>
          <p:spPr>
            <a:xfrm>
              <a:off x="1137077" y="5390590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5589" y="58617"/>
                  </a:lnTo>
                  <a:lnTo>
                    <a:pt x="9553" y="113961"/>
                  </a:lnTo>
                  <a:lnTo>
                    <a:pt x="11409" y="162968"/>
                  </a:lnTo>
                  <a:lnTo>
                    <a:pt x="17679" y="214533"/>
                  </a:lnTo>
                  <a:lnTo>
                    <a:pt x="20056" y="265687"/>
                  </a:lnTo>
                  <a:lnTo>
                    <a:pt x="20859" y="325486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937036" y="5337948"/>
              <a:ext cx="379027" cy="73700"/>
            </a:xfrm>
            <a:custGeom>
              <a:avLst/>
              <a:gdLst/>
              <a:ahLst/>
              <a:cxnLst/>
              <a:rect l="0" t="0" r="0" b="0"/>
              <a:pathLst>
                <a:path w="379027" h="73700">
                  <a:moveTo>
                    <a:pt x="379026" y="0"/>
                  </a:moveTo>
                  <a:lnTo>
                    <a:pt x="341548" y="8333"/>
                  </a:lnTo>
                  <a:lnTo>
                    <a:pt x="290124" y="10095"/>
                  </a:lnTo>
                  <a:lnTo>
                    <a:pt x="227671" y="18848"/>
                  </a:lnTo>
                  <a:lnTo>
                    <a:pt x="169061" y="31842"/>
                  </a:lnTo>
                  <a:lnTo>
                    <a:pt x="112423" y="45674"/>
                  </a:lnTo>
                  <a:lnTo>
                    <a:pt x="50110" y="5967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1284476" y="5253720"/>
              <a:ext cx="336913" cy="426618"/>
            </a:xfrm>
            <a:custGeom>
              <a:avLst/>
              <a:gdLst/>
              <a:ahLst/>
              <a:cxnLst/>
              <a:rect l="0" t="0" r="0" b="0"/>
              <a:pathLst>
                <a:path w="336913" h="426618">
                  <a:moveTo>
                    <a:pt x="0" y="0"/>
                  </a:moveTo>
                  <a:lnTo>
                    <a:pt x="3120" y="54144"/>
                  </a:lnTo>
                  <a:lnTo>
                    <a:pt x="9065" y="114681"/>
                  </a:lnTo>
                  <a:lnTo>
                    <a:pt x="18645" y="168492"/>
                  </a:lnTo>
                  <a:lnTo>
                    <a:pt x="27232" y="218509"/>
                  </a:lnTo>
                  <a:lnTo>
                    <a:pt x="31465" y="281813"/>
                  </a:lnTo>
                  <a:lnTo>
                    <a:pt x="38439" y="338654"/>
                  </a:lnTo>
                  <a:lnTo>
                    <a:pt x="41025" y="391370"/>
                  </a:lnTo>
                  <a:lnTo>
                    <a:pt x="41792" y="426617"/>
                  </a:lnTo>
                  <a:lnTo>
                    <a:pt x="38931" y="394579"/>
                  </a:lnTo>
                  <a:lnTo>
                    <a:pt x="33037" y="342844"/>
                  </a:lnTo>
                  <a:lnTo>
                    <a:pt x="40278" y="281499"/>
                  </a:lnTo>
                  <a:lnTo>
                    <a:pt x="56373" y="222120"/>
                  </a:lnTo>
                  <a:lnTo>
                    <a:pt x="63318" y="214760"/>
                  </a:lnTo>
                  <a:lnTo>
                    <a:pt x="83514" y="206583"/>
                  </a:lnTo>
                  <a:lnTo>
                    <a:pt x="93110" y="206742"/>
                  </a:lnTo>
                  <a:lnTo>
                    <a:pt x="110013" y="213158"/>
                  </a:lnTo>
                  <a:lnTo>
                    <a:pt x="132682" y="235513"/>
                  </a:lnTo>
                  <a:lnTo>
                    <a:pt x="152898" y="275678"/>
                  </a:lnTo>
                  <a:lnTo>
                    <a:pt x="171765" y="335549"/>
                  </a:lnTo>
                  <a:lnTo>
                    <a:pt x="184794" y="387162"/>
                  </a:lnTo>
                  <a:lnTo>
                    <a:pt x="186945" y="420301"/>
                  </a:lnTo>
                  <a:lnTo>
                    <a:pt x="185461" y="420581"/>
                  </a:lnTo>
                  <a:lnTo>
                    <a:pt x="183303" y="417258"/>
                  </a:lnTo>
                  <a:lnTo>
                    <a:pt x="184023" y="404207"/>
                  </a:lnTo>
                  <a:lnTo>
                    <a:pt x="198366" y="351060"/>
                  </a:lnTo>
                  <a:lnTo>
                    <a:pt x="209435" y="333061"/>
                  </a:lnTo>
                  <a:lnTo>
                    <a:pt x="225274" y="320383"/>
                  </a:lnTo>
                  <a:lnTo>
                    <a:pt x="280357" y="297734"/>
                  </a:lnTo>
                  <a:lnTo>
                    <a:pt x="298518" y="285964"/>
                  </a:lnTo>
                  <a:lnTo>
                    <a:pt x="311269" y="269815"/>
                  </a:lnTo>
                  <a:lnTo>
                    <a:pt x="316307" y="260595"/>
                  </a:lnTo>
                  <a:lnTo>
                    <a:pt x="317327" y="250939"/>
                  </a:lnTo>
                  <a:lnTo>
                    <a:pt x="312220" y="230851"/>
                  </a:lnTo>
                  <a:lnTo>
                    <a:pt x="296191" y="199811"/>
                  </a:lnTo>
                  <a:lnTo>
                    <a:pt x="280209" y="185121"/>
                  </a:lnTo>
                  <a:lnTo>
                    <a:pt x="271034" y="179566"/>
                  </a:lnTo>
                  <a:lnTo>
                    <a:pt x="261408" y="178203"/>
                  </a:lnTo>
                  <a:lnTo>
                    <a:pt x="241354" y="182926"/>
                  </a:lnTo>
                  <a:lnTo>
                    <a:pt x="215922" y="198740"/>
                  </a:lnTo>
                  <a:lnTo>
                    <a:pt x="203980" y="214671"/>
                  </a:lnTo>
                  <a:lnTo>
                    <a:pt x="195943" y="234619"/>
                  </a:lnTo>
                  <a:lnTo>
                    <a:pt x="192588" y="272158"/>
                  </a:lnTo>
                  <a:lnTo>
                    <a:pt x="204418" y="335086"/>
                  </a:lnTo>
                  <a:lnTo>
                    <a:pt x="219926" y="367956"/>
                  </a:lnTo>
                  <a:lnTo>
                    <a:pt x="244928" y="394333"/>
                  </a:lnTo>
                  <a:lnTo>
                    <a:pt x="267564" y="403376"/>
                  </a:lnTo>
                  <a:lnTo>
                    <a:pt x="292053" y="406226"/>
                  </a:lnTo>
                  <a:lnTo>
                    <a:pt x="336912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1833417" y="5541081"/>
              <a:ext cx="209112" cy="190816"/>
            </a:xfrm>
            <a:custGeom>
              <a:avLst/>
              <a:gdLst/>
              <a:ahLst/>
              <a:cxnLst/>
              <a:rect l="0" t="0" r="0" b="0"/>
              <a:pathLst>
                <a:path w="209112" h="190816">
                  <a:moveTo>
                    <a:pt x="9070" y="112722"/>
                  </a:moveTo>
                  <a:lnTo>
                    <a:pt x="5950" y="169986"/>
                  </a:lnTo>
                  <a:lnTo>
                    <a:pt x="1834" y="190815"/>
                  </a:lnTo>
                  <a:lnTo>
                    <a:pt x="736" y="188180"/>
                  </a:lnTo>
                  <a:lnTo>
                    <a:pt x="0" y="133577"/>
                  </a:lnTo>
                  <a:lnTo>
                    <a:pt x="10051" y="75421"/>
                  </a:lnTo>
                  <a:lnTo>
                    <a:pt x="13233" y="63288"/>
                  </a:lnTo>
                  <a:lnTo>
                    <a:pt x="18864" y="54029"/>
                  </a:lnTo>
                  <a:lnTo>
                    <a:pt x="34480" y="40623"/>
                  </a:lnTo>
                  <a:lnTo>
                    <a:pt x="42387" y="38920"/>
                  </a:lnTo>
                  <a:lnTo>
                    <a:pt x="49999" y="40124"/>
                  </a:lnTo>
                  <a:lnTo>
                    <a:pt x="57413" y="43266"/>
                  </a:lnTo>
                  <a:lnTo>
                    <a:pt x="68770" y="56116"/>
                  </a:lnTo>
                  <a:lnTo>
                    <a:pt x="92993" y="113298"/>
                  </a:lnTo>
                  <a:lnTo>
                    <a:pt x="96604" y="123635"/>
                  </a:lnTo>
                  <a:lnTo>
                    <a:pt x="99011" y="124677"/>
                  </a:lnTo>
                  <a:lnTo>
                    <a:pt x="108781" y="69221"/>
                  </a:lnTo>
                  <a:lnTo>
                    <a:pt x="122829" y="20941"/>
                  </a:lnTo>
                  <a:lnTo>
                    <a:pt x="134109" y="3300"/>
                  </a:lnTo>
                  <a:lnTo>
                    <a:pt x="141562" y="0"/>
                  </a:lnTo>
                  <a:lnTo>
                    <a:pt x="150041" y="139"/>
                  </a:lnTo>
                  <a:lnTo>
                    <a:pt x="159202" y="2572"/>
                  </a:lnTo>
                  <a:lnTo>
                    <a:pt x="175621" y="17753"/>
                  </a:lnTo>
                  <a:lnTo>
                    <a:pt x="194899" y="52607"/>
                  </a:lnTo>
                  <a:lnTo>
                    <a:pt x="204900" y="92570"/>
                  </a:lnTo>
                  <a:lnTo>
                    <a:pt x="207863" y="130927"/>
                  </a:lnTo>
                  <a:lnTo>
                    <a:pt x="209111" y="1653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2095171" y="5506404"/>
              <a:ext cx="114266" cy="207255"/>
            </a:xfrm>
            <a:custGeom>
              <a:avLst/>
              <a:gdLst/>
              <a:ahLst/>
              <a:cxnLst/>
              <a:rect l="0" t="0" r="0" b="0"/>
              <a:pathLst>
                <a:path w="114266" h="207255">
                  <a:moveTo>
                    <a:pt x="0" y="52642"/>
                  </a:moveTo>
                  <a:lnTo>
                    <a:pt x="5589" y="111259"/>
                  </a:lnTo>
                  <a:lnTo>
                    <a:pt x="17958" y="165433"/>
                  </a:lnTo>
                  <a:lnTo>
                    <a:pt x="24749" y="193239"/>
                  </a:lnTo>
                  <a:lnTo>
                    <a:pt x="31707" y="201355"/>
                  </a:lnTo>
                  <a:lnTo>
                    <a:pt x="41025" y="205596"/>
                  </a:lnTo>
                  <a:lnTo>
                    <a:pt x="51916" y="207254"/>
                  </a:lnTo>
                  <a:lnTo>
                    <a:pt x="70257" y="202857"/>
                  </a:lnTo>
                  <a:lnTo>
                    <a:pt x="78423" y="198409"/>
                  </a:lnTo>
                  <a:lnTo>
                    <a:pt x="90617" y="184108"/>
                  </a:lnTo>
                  <a:lnTo>
                    <a:pt x="107976" y="146331"/>
                  </a:lnTo>
                  <a:lnTo>
                    <a:pt x="114265" y="95499"/>
                  </a:lnTo>
                  <a:lnTo>
                    <a:pt x="112388" y="36585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2263626" y="5474818"/>
              <a:ext cx="126539" cy="218125"/>
            </a:xfrm>
            <a:custGeom>
              <a:avLst/>
              <a:gdLst/>
              <a:ahLst/>
              <a:cxnLst/>
              <a:rect l="0" t="0" r="0" b="0"/>
              <a:pathLst>
                <a:path w="126539" h="218125">
                  <a:moveTo>
                    <a:pt x="73700" y="0"/>
                  </a:moveTo>
                  <a:lnTo>
                    <a:pt x="42418" y="9575"/>
                  </a:lnTo>
                  <a:lnTo>
                    <a:pt x="26262" y="20244"/>
                  </a:lnTo>
                  <a:lnTo>
                    <a:pt x="14402" y="35904"/>
                  </a:lnTo>
                  <a:lnTo>
                    <a:pt x="9601" y="44993"/>
                  </a:lnTo>
                  <a:lnTo>
                    <a:pt x="8741" y="53392"/>
                  </a:lnTo>
                  <a:lnTo>
                    <a:pt x="14023" y="68964"/>
                  </a:lnTo>
                  <a:lnTo>
                    <a:pt x="27290" y="80564"/>
                  </a:lnTo>
                  <a:lnTo>
                    <a:pt x="84776" y="104963"/>
                  </a:lnTo>
                  <a:lnTo>
                    <a:pt x="95122" y="108580"/>
                  </a:lnTo>
                  <a:lnTo>
                    <a:pt x="112857" y="121958"/>
                  </a:lnTo>
                  <a:lnTo>
                    <a:pt x="120861" y="130438"/>
                  </a:lnTo>
                  <a:lnTo>
                    <a:pt x="125028" y="140771"/>
                  </a:lnTo>
                  <a:lnTo>
                    <a:pt x="126538" y="164730"/>
                  </a:lnTo>
                  <a:lnTo>
                    <a:pt x="120190" y="184738"/>
                  </a:lnTo>
                  <a:lnTo>
                    <a:pt x="115222" y="193349"/>
                  </a:lnTo>
                  <a:lnTo>
                    <a:pt x="100343" y="206036"/>
                  </a:lnTo>
                  <a:lnTo>
                    <a:pt x="80862" y="214404"/>
                  </a:lnTo>
                  <a:lnTo>
                    <a:pt x="56606" y="218124"/>
                  </a:lnTo>
                  <a:lnTo>
                    <a:pt x="33347" y="213537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2432082" y="5537989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5590" y="62093"/>
                  </a:lnTo>
                  <a:lnTo>
                    <a:pt x="9879" y="117766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2421554" y="538006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2487528" y="5489737"/>
              <a:ext cx="123540" cy="148652"/>
            </a:xfrm>
            <a:custGeom>
              <a:avLst/>
              <a:gdLst/>
              <a:ahLst/>
              <a:cxnLst/>
              <a:rect l="0" t="0" r="0" b="0"/>
              <a:pathLst>
                <a:path w="123540" h="148652">
                  <a:moveTo>
                    <a:pt x="70897" y="27196"/>
                  </a:moveTo>
                  <a:lnTo>
                    <a:pt x="65307" y="10428"/>
                  </a:lnTo>
                  <a:lnTo>
                    <a:pt x="58982" y="5488"/>
                  </a:lnTo>
                  <a:lnTo>
                    <a:pt x="39475" y="0"/>
                  </a:lnTo>
                  <a:lnTo>
                    <a:pt x="31231" y="2046"/>
                  </a:lnTo>
                  <a:lnTo>
                    <a:pt x="24566" y="6920"/>
                  </a:lnTo>
                  <a:lnTo>
                    <a:pt x="14040" y="21694"/>
                  </a:lnTo>
                  <a:lnTo>
                    <a:pt x="2707" y="50912"/>
                  </a:lnTo>
                  <a:lnTo>
                    <a:pt x="0" y="87515"/>
                  </a:lnTo>
                  <a:lnTo>
                    <a:pt x="3512" y="110156"/>
                  </a:lnTo>
                  <a:lnTo>
                    <a:pt x="12092" y="128797"/>
                  </a:lnTo>
                  <a:lnTo>
                    <a:pt x="17655" y="137044"/>
                  </a:lnTo>
                  <a:lnTo>
                    <a:pt x="26044" y="142542"/>
                  </a:lnTo>
                  <a:lnTo>
                    <a:pt x="47843" y="148651"/>
                  </a:lnTo>
                  <a:lnTo>
                    <a:pt x="80833" y="146500"/>
                  </a:lnTo>
                  <a:lnTo>
                    <a:pt x="123539" y="1324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2663709" y="5548518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8334" y="37478"/>
                  </a:lnTo>
                  <a:lnTo>
                    <a:pt x="10723" y="58771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2632124" y="5401119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0" y="0"/>
                  </a:moveTo>
                  <a:lnTo>
                    <a:pt x="10528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2735182" y="5474831"/>
              <a:ext cx="297026" cy="164689"/>
            </a:xfrm>
            <a:custGeom>
              <a:avLst/>
              <a:gdLst/>
              <a:ahLst/>
              <a:cxnLst/>
              <a:rect l="0" t="0" r="0" b="0"/>
              <a:pathLst>
                <a:path w="297026" h="164689">
                  <a:moveTo>
                    <a:pt x="65398" y="84215"/>
                  </a:moveTo>
                  <a:lnTo>
                    <a:pt x="65398" y="61858"/>
                  </a:lnTo>
                  <a:lnTo>
                    <a:pt x="54219" y="31187"/>
                  </a:lnTo>
                  <a:lnTo>
                    <a:pt x="46247" y="25467"/>
                  </a:lnTo>
                  <a:lnTo>
                    <a:pt x="24911" y="22230"/>
                  </a:lnTo>
                  <a:lnTo>
                    <a:pt x="16180" y="27684"/>
                  </a:lnTo>
                  <a:lnTo>
                    <a:pt x="3359" y="49341"/>
                  </a:lnTo>
                  <a:lnTo>
                    <a:pt x="0" y="75345"/>
                  </a:lnTo>
                  <a:lnTo>
                    <a:pt x="7376" y="130166"/>
                  </a:lnTo>
                  <a:lnTo>
                    <a:pt x="22340" y="160871"/>
                  </a:lnTo>
                  <a:lnTo>
                    <a:pt x="28504" y="164565"/>
                  </a:lnTo>
                  <a:lnTo>
                    <a:pt x="34953" y="164688"/>
                  </a:lnTo>
                  <a:lnTo>
                    <a:pt x="41591" y="162431"/>
                  </a:lnTo>
                  <a:lnTo>
                    <a:pt x="55207" y="150563"/>
                  </a:lnTo>
                  <a:lnTo>
                    <a:pt x="62113" y="142485"/>
                  </a:lnTo>
                  <a:lnTo>
                    <a:pt x="69787" y="117912"/>
                  </a:lnTo>
                  <a:lnTo>
                    <a:pt x="71834" y="103170"/>
                  </a:lnTo>
                  <a:lnTo>
                    <a:pt x="74368" y="96852"/>
                  </a:lnTo>
                  <a:lnTo>
                    <a:pt x="77227" y="96149"/>
                  </a:lnTo>
                  <a:lnTo>
                    <a:pt x="95810" y="114649"/>
                  </a:lnTo>
                  <a:lnTo>
                    <a:pt x="103220" y="117373"/>
                  </a:lnTo>
                  <a:lnTo>
                    <a:pt x="120812" y="117279"/>
                  </a:lnTo>
                  <a:lnTo>
                    <a:pt x="128077" y="113277"/>
                  </a:lnTo>
                  <a:lnTo>
                    <a:pt x="139269" y="99471"/>
                  </a:lnTo>
                  <a:lnTo>
                    <a:pt x="146557" y="66379"/>
                  </a:lnTo>
                  <a:lnTo>
                    <a:pt x="149919" y="61796"/>
                  </a:lnTo>
                  <a:lnTo>
                    <a:pt x="154501" y="62250"/>
                  </a:lnTo>
                  <a:lnTo>
                    <a:pt x="159895" y="66062"/>
                  </a:lnTo>
                  <a:lnTo>
                    <a:pt x="173075" y="88195"/>
                  </a:lnTo>
                  <a:lnTo>
                    <a:pt x="196354" y="151129"/>
                  </a:lnTo>
                  <a:lnTo>
                    <a:pt x="193627" y="136797"/>
                  </a:lnTo>
                  <a:lnTo>
                    <a:pt x="192112" y="83857"/>
                  </a:lnTo>
                  <a:lnTo>
                    <a:pt x="197403" y="33582"/>
                  </a:lnTo>
                  <a:lnTo>
                    <a:pt x="212005" y="6172"/>
                  </a:lnTo>
                  <a:lnTo>
                    <a:pt x="219288" y="1771"/>
                  </a:lnTo>
                  <a:lnTo>
                    <a:pt x="236739" y="0"/>
                  </a:lnTo>
                  <a:lnTo>
                    <a:pt x="243966" y="4675"/>
                  </a:lnTo>
                  <a:lnTo>
                    <a:pt x="279041" y="63416"/>
                  </a:lnTo>
                  <a:lnTo>
                    <a:pt x="291176" y="94820"/>
                  </a:lnTo>
                  <a:lnTo>
                    <a:pt x="297025" y="1368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3073675" y="5427115"/>
              <a:ext cx="116237" cy="195068"/>
            </a:xfrm>
            <a:custGeom>
              <a:avLst/>
              <a:gdLst/>
              <a:ahLst/>
              <a:cxnLst/>
              <a:rect l="0" t="0" r="0" b="0"/>
              <a:pathLst>
                <a:path w="116237" h="195068">
                  <a:moveTo>
                    <a:pt x="95402" y="5589"/>
                  </a:moveTo>
                  <a:lnTo>
                    <a:pt x="78635" y="0"/>
                  </a:lnTo>
                  <a:lnTo>
                    <a:pt x="61044" y="3495"/>
                  </a:lnTo>
                  <a:lnTo>
                    <a:pt x="34529" y="18617"/>
                  </a:lnTo>
                  <a:lnTo>
                    <a:pt x="4609" y="44687"/>
                  </a:lnTo>
                  <a:lnTo>
                    <a:pt x="948" y="52712"/>
                  </a:lnTo>
                  <a:lnTo>
                    <a:pt x="0" y="70986"/>
                  </a:lnTo>
                  <a:lnTo>
                    <a:pt x="3725" y="78433"/>
                  </a:lnTo>
                  <a:lnTo>
                    <a:pt x="17222" y="89827"/>
                  </a:lnTo>
                  <a:lnTo>
                    <a:pt x="80466" y="114077"/>
                  </a:lnTo>
                  <a:lnTo>
                    <a:pt x="109564" y="130410"/>
                  </a:lnTo>
                  <a:lnTo>
                    <a:pt x="114202" y="139106"/>
                  </a:lnTo>
                  <a:lnTo>
                    <a:pt x="116236" y="161246"/>
                  </a:lnTo>
                  <a:lnTo>
                    <a:pt x="110121" y="180445"/>
                  </a:lnTo>
                  <a:lnTo>
                    <a:pt x="105215" y="188841"/>
                  </a:lnTo>
                  <a:lnTo>
                    <a:pt x="98434" y="193267"/>
                  </a:lnTo>
                  <a:lnTo>
                    <a:pt x="81542" y="195067"/>
                  </a:lnTo>
                  <a:lnTo>
                    <a:pt x="42760" y="184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3200663" y="5211606"/>
              <a:ext cx="47704" cy="126343"/>
            </a:xfrm>
            <a:custGeom>
              <a:avLst/>
              <a:gdLst/>
              <a:ahLst/>
              <a:cxnLst/>
              <a:rect l="0" t="0" r="0" b="0"/>
              <a:pathLst>
                <a:path w="47704" h="126343">
                  <a:moveTo>
                    <a:pt x="42114" y="126342"/>
                  </a:moveTo>
                  <a:lnTo>
                    <a:pt x="47703" y="109574"/>
                  </a:lnTo>
                  <a:lnTo>
                    <a:pt x="47327" y="91983"/>
                  </a:lnTo>
                  <a:lnTo>
                    <a:pt x="37554" y="52095"/>
                  </a:lnTo>
                  <a:lnTo>
                    <a:pt x="24879" y="34462"/>
                  </a:lnTo>
                  <a:lnTo>
                    <a:pt x="7371" y="145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3488168" y="5385563"/>
              <a:ext cx="163625" cy="426168"/>
            </a:xfrm>
            <a:custGeom>
              <a:avLst/>
              <a:gdLst/>
              <a:ahLst/>
              <a:cxnLst/>
              <a:rect l="0" t="0" r="0" b="0"/>
              <a:pathLst>
                <a:path w="163625" h="426168">
                  <a:moveTo>
                    <a:pt x="123106" y="89255"/>
                  </a:moveTo>
                  <a:lnTo>
                    <a:pt x="119987" y="46564"/>
                  </a:lnTo>
                  <a:lnTo>
                    <a:pt x="117517" y="36228"/>
                  </a:lnTo>
                  <a:lnTo>
                    <a:pt x="105414" y="18504"/>
                  </a:lnTo>
                  <a:lnTo>
                    <a:pt x="97274" y="10502"/>
                  </a:lnTo>
                  <a:lnTo>
                    <a:pt x="72631" y="1612"/>
                  </a:lnTo>
                  <a:lnTo>
                    <a:pt x="45691" y="0"/>
                  </a:lnTo>
                  <a:lnTo>
                    <a:pt x="25918" y="7083"/>
                  </a:lnTo>
                  <a:lnTo>
                    <a:pt x="12451" y="21148"/>
                  </a:lnTo>
                  <a:lnTo>
                    <a:pt x="3736" y="40268"/>
                  </a:lnTo>
                  <a:lnTo>
                    <a:pt x="0" y="77340"/>
                  </a:lnTo>
                  <a:lnTo>
                    <a:pt x="6951" y="115621"/>
                  </a:lnTo>
                  <a:lnTo>
                    <a:pt x="17280" y="134509"/>
                  </a:lnTo>
                  <a:lnTo>
                    <a:pt x="32788" y="147582"/>
                  </a:lnTo>
                  <a:lnTo>
                    <a:pt x="41837" y="152707"/>
                  </a:lnTo>
                  <a:lnTo>
                    <a:pt x="51379" y="153783"/>
                  </a:lnTo>
                  <a:lnTo>
                    <a:pt x="71341" y="148740"/>
                  </a:lnTo>
                  <a:lnTo>
                    <a:pt x="85671" y="135580"/>
                  </a:lnTo>
                  <a:lnTo>
                    <a:pt x="91130" y="127157"/>
                  </a:lnTo>
                  <a:lnTo>
                    <a:pt x="97110" y="123882"/>
                  </a:lnTo>
                  <a:lnTo>
                    <a:pt x="103436" y="124038"/>
                  </a:lnTo>
                  <a:lnTo>
                    <a:pt x="109992" y="126482"/>
                  </a:lnTo>
                  <a:lnTo>
                    <a:pt x="120397" y="141675"/>
                  </a:lnTo>
                  <a:lnTo>
                    <a:pt x="136609" y="195146"/>
                  </a:lnTo>
                  <a:lnTo>
                    <a:pt x="157142" y="253628"/>
                  </a:lnTo>
                  <a:lnTo>
                    <a:pt x="163624" y="313360"/>
                  </a:lnTo>
                  <a:lnTo>
                    <a:pt x="162171" y="343276"/>
                  </a:lnTo>
                  <a:lnTo>
                    <a:pt x="153727" y="364370"/>
                  </a:lnTo>
                  <a:lnTo>
                    <a:pt x="130229" y="389400"/>
                  </a:lnTo>
                  <a:lnTo>
                    <a:pt x="80544" y="414494"/>
                  </a:lnTo>
                  <a:lnTo>
                    <a:pt x="49274" y="422708"/>
                  </a:lnTo>
                  <a:lnTo>
                    <a:pt x="17821" y="4261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3642860" y="5432704"/>
              <a:ext cx="102821" cy="167123"/>
            </a:xfrm>
            <a:custGeom>
              <a:avLst/>
              <a:gdLst/>
              <a:ahLst/>
              <a:cxnLst/>
              <a:rect l="0" t="0" r="0" b="0"/>
              <a:pathLst>
                <a:path w="102821" h="167123">
                  <a:moveTo>
                    <a:pt x="0" y="0"/>
                  </a:moveTo>
                  <a:lnTo>
                    <a:pt x="5589" y="58617"/>
                  </a:lnTo>
                  <a:lnTo>
                    <a:pt x="21331" y="115214"/>
                  </a:lnTo>
                  <a:lnTo>
                    <a:pt x="35149" y="157809"/>
                  </a:lnTo>
                  <a:lnTo>
                    <a:pt x="42150" y="163698"/>
                  </a:lnTo>
                  <a:lnTo>
                    <a:pt x="51497" y="166454"/>
                  </a:lnTo>
                  <a:lnTo>
                    <a:pt x="62407" y="167122"/>
                  </a:lnTo>
                  <a:lnTo>
                    <a:pt x="70850" y="164057"/>
                  </a:lnTo>
                  <a:lnTo>
                    <a:pt x="83352" y="151293"/>
                  </a:lnTo>
                  <a:lnTo>
                    <a:pt x="96966" y="124377"/>
                  </a:lnTo>
                  <a:lnTo>
                    <a:pt x="102820" y="88585"/>
                  </a:lnTo>
                  <a:lnTo>
                    <a:pt x="96627" y="33185"/>
                  </a:lnTo>
                  <a:lnTo>
                    <a:pt x="9475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3811316" y="5453761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3119" y="57265"/>
                  </a:lnTo>
                  <a:lnTo>
                    <a:pt x="9065" y="118157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3811316" y="53274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3906072" y="5190549"/>
              <a:ext cx="42115" cy="389555"/>
            </a:xfrm>
            <a:custGeom>
              <a:avLst/>
              <a:gdLst/>
              <a:ahLst/>
              <a:cxnLst/>
              <a:rect l="0" t="0" r="0" b="0"/>
              <a:pathLst>
                <a:path w="42115" h="389555">
                  <a:moveTo>
                    <a:pt x="0" y="0"/>
                  </a:moveTo>
                  <a:lnTo>
                    <a:pt x="5590" y="58617"/>
                  </a:lnTo>
                  <a:lnTo>
                    <a:pt x="10723" y="118857"/>
                  </a:lnTo>
                  <a:lnTo>
                    <a:pt x="18669" y="170097"/>
                  </a:lnTo>
                  <a:lnTo>
                    <a:pt x="26175" y="219343"/>
                  </a:lnTo>
                  <a:lnTo>
                    <a:pt x="29982" y="268931"/>
                  </a:lnTo>
                  <a:lnTo>
                    <a:pt x="38505" y="331759"/>
                  </a:lnTo>
                  <a:lnTo>
                    <a:pt x="42114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3853430" y="5342338"/>
              <a:ext cx="157928" cy="16668"/>
            </a:xfrm>
            <a:custGeom>
              <a:avLst/>
              <a:gdLst/>
              <a:ahLst/>
              <a:cxnLst/>
              <a:rect l="0" t="0" r="0" b="0"/>
              <a:pathLst>
                <a:path w="157928" h="16668">
                  <a:moveTo>
                    <a:pt x="157927" y="16667"/>
                  </a:moveTo>
                  <a:lnTo>
                    <a:pt x="146749" y="5488"/>
                  </a:lnTo>
                  <a:lnTo>
                    <a:pt x="125663" y="0"/>
                  </a:lnTo>
                  <a:lnTo>
                    <a:pt x="84026" y="30"/>
                  </a:lnTo>
                  <a:lnTo>
                    <a:pt x="24756" y="12570"/>
                  </a:lnTo>
                  <a:lnTo>
                    <a:pt x="0" y="16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4039739" y="5389879"/>
              <a:ext cx="140075" cy="177040"/>
            </a:xfrm>
            <a:custGeom>
              <a:avLst/>
              <a:gdLst/>
              <a:ahLst/>
              <a:cxnLst/>
              <a:rect l="0" t="0" r="0" b="0"/>
              <a:pathLst>
                <a:path w="140075" h="177040">
                  <a:moveTo>
                    <a:pt x="87432" y="42825"/>
                  </a:moveTo>
                  <a:lnTo>
                    <a:pt x="77856" y="18779"/>
                  </a:lnTo>
                  <a:lnTo>
                    <a:pt x="67188" y="4452"/>
                  </a:lnTo>
                  <a:lnTo>
                    <a:pt x="59898" y="865"/>
                  </a:lnTo>
                  <a:lnTo>
                    <a:pt x="42439" y="0"/>
                  </a:lnTo>
                  <a:lnTo>
                    <a:pt x="26101" y="6634"/>
                  </a:lnTo>
                  <a:lnTo>
                    <a:pt x="18469" y="11679"/>
                  </a:lnTo>
                  <a:lnTo>
                    <a:pt x="6869" y="26643"/>
                  </a:lnTo>
                  <a:lnTo>
                    <a:pt x="2137" y="35547"/>
                  </a:lnTo>
                  <a:lnTo>
                    <a:pt x="0" y="54798"/>
                  </a:lnTo>
                  <a:lnTo>
                    <a:pt x="11187" y="115762"/>
                  </a:lnTo>
                  <a:lnTo>
                    <a:pt x="17670" y="147382"/>
                  </a:lnTo>
                  <a:lnTo>
                    <a:pt x="23376" y="159323"/>
                  </a:lnTo>
                  <a:lnTo>
                    <a:pt x="39075" y="175711"/>
                  </a:lnTo>
                  <a:lnTo>
                    <a:pt x="47005" y="177039"/>
                  </a:lnTo>
                  <a:lnTo>
                    <a:pt x="54632" y="174415"/>
                  </a:lnTo>
                  <a:lnTo>
                    <a:pt x="62055" y="169156"/>
                  </a:lnTo>
                  <a:lnTo>
                    <a:pt x="73424" y="147715"/>
                  </a:lnTo>
                  <a:lnTo>
                    <a:pt x="83281" y="105879"/>
                  </a:lnTo>
                  <a:lnTo>
                    <a:pt x="83082" y="63848"/>
                  </a:lnTo>
                  <a:lnTo>
                    <a:pt x="80819" y="43980"/>
                  </a:lnTo>
                  <a:lnTo>
                    <a:pt x="81853" y="43595"/>
                  </a:lnTo>
                  <a:lnTo>
                    <a:pt x="91919" y="68194"/>
                  </a:lnTo>
                  <a:lnTo>
                    <a:pt x="99107" y="112914"/>
                  </a:lnTo>
                  <a:lnTo>
                    <a:pt x="108608" y="130908"/>
                  </a:lnTo>
                  <a:lnTo>
                    <a:pt x="140074" y="1586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4206648" y="5359005"/>
              <a:ext cx="99508" cy="191835"/>
            </a:xfrm>
            <a:custGeom>
              <a:avLst/>
              <a:gdLst/>
              <a:ahLst/>
              <a:cxnLst/>
              <a:rect l="0" t="0" r="0" b="0"/>
              <a:pathLst>
                <a:path w="99508" h="191835">
                  <a:moveTo>
                    <a:pt x="4751" y="84228"/>
                  </a:moveTo>
                  <a:lnTo>
                    <a:pt x="16203" y="138372"/>
                  </a:lnTo>
                  <a:lnTo>
                    <a:pt x="30609" y="191834"/>
                  </a:lnTo>
                  <a:lnTo>
                    <a:pt x="28721" y="187035"/>
                  </a:lnTo>
                  <a:lnTo>
                    <a:pt x="11409" y="126664"/>
                  </a:lnTo>
                  <a:lnTo>
                    <a:pt x="0" y="75886"/>
                  </a:lnTo>
                  <a:lnTo>
                    <a:pt x="1859" y="48545"/>
                  </a:lnTo>
                  <a:lnTo>
                    <a:pt x="9705" y="27035"/>
                  </a:lnTo>
                  <a:lnTo>
                    <a:pt x="15072" y="18023"/>
                  </a:lnTo>
                  <a:lnTo>
                    <a:pt x="23330" y="12015"/>
                  </a:lnTo>
                  <a:lnTo>
                    <a:pt x="56139" y="3560"/>
                  </a:lnTo>
                  <a:lnTo>
                    <a:pt x="995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4358062" y="5295834"/>
              <a:ext cx="162214" cy="263213"/>
            </a:xfrm>
            <a:custGeom>
              <a:avLst/>
              <a:gdLst/>
              <a:ahLst/>
              <a:cxnLst/>
              <a:rect l="0" t="0" r="0" b="0"/>
              <a:pathLst>
                <a:path w="162214" h="263213">
                  <a:moveTo>
                    <a:pt x="95492" y="0"/>
                  </a:moveTo>
                  <a:lnTo>
                    <a:pt x="64210" y="9575"/>
                  </a:lnTo>
                  <a:lnTo>
                    <a:pt x="25804" y="39403"/>
                  </a:lnTo>
                  <a:lnTo>
                    <a:pt x="4394" y="65487"/>
                  </a:lnTo>
                  <a:lnTo>
                    <a:pt x="835" y="75243"/>
                  </a:lnTo>
                  <a:lnTo>
                    <a:pt x="0" y="95443"/>
                  </a:lnTo>
                  <a:lnTo>
                    <a:pt x="4924" y="101063"/>
                  </a:lnTo>
                  <a:lnTo>
                    <a:pt x="12887" y="103640"/>
                  </a:lnTo>
                  <a:lnTo>
                    <a:pt x="64120" y="113474"/>
                  </a:lnTo>
                  <a:lnTo>
                    <a:pt x="96725" y="125519"/>
                  </a:lnTo>
                  <a:lnTo>
                    <a:pt x="131992" y="150275"/>
                  </a:lnTo>
                  <a:lnTo>
                    <a:pt x="151410" y="179836"/>
                  </a:lnTo>
                  <a:lnTo>
                    <a:pt x="160509" y="200420"/>
                  </a:lnTo>
                  <a:lnTo>
                    <a:pt x="162213" y="221267"/>
                  </a:lnTo>
                  <a:lnTo>
                    <a:pt x="161029" y="231739"/>
                  </a:lnTo>
                  <a:lnTo>
                    <a:pt x="156731" y="239890"/>
                  </a:lnTo>
                  <a:lnTo>
                    <a:pt x="142597" y="252067"/>
                  </a:lnTo>
                  <a:lnTo>
                    <a:pt x="103730" y="259910"/>
                  </a:lnTo>
                  <a:lnTo>
                    <a:pt x="44044" y="262560"/>
                  </a:lnTo>
                  <a:lnTo>
                    <a:pt x="21793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7" name="Freeform 206"/>
          <p:cNvSpPr/>
          <p:nvPr/>
        </p:nvSpPr>
        <p:spPr>
          <a:xfrm>
            <a:off x="1611084" y="5116908"/>
            <a:ext cx="1839777" cy="779051"/>
          </a:xfrm>
          <a:custGeom>
            <a:avLst/>
            <a:gdLst/>
            <a:ahLst/>
            <a:cxnLst/>
            <a:rect l="0" t="0" r="0" b="0"/>
            <a:pathLst>
              <a:path w="1839777" h="779051">
                <a:moveTo>
                  <a:pt x="863113" y="31527"/>
                </a:moveTo>
                <a:lnTo>
                  <a:pt x="800832" y="7503"/>
                </a:lnTo>
                <a:lnTo>
                  <a:pt x="746782" y="1435"/>
                </a:lnTo>
                <a:lnTo>
                  <a:pt x="685456" y="237"/>
                </a:lnTo>
                <a:lnTo>
                  <a:pt x="625422" y="0"/>
                </a:lnTo>
                <a:lnTo>
                  <a:pt x="568503" y="3072"/>
                </a:lnTo>
                <a:lnTo>
                  <a:pt x="512200" y="9008"/>
                </a:lnTo>
                <a:lnTo>
                  <a:pt x="456018" y="19757"/>
                </a:lnTo>
                <a:lnTo>
                  <a:pt x="399860" y="40077"/>
                </a:lnTo>
                <a:lnTo>
                  <a:pt x="336904" y="59343"/>
                </a:lnTo>
                <a:lnTo>
                  <a:pt x="298277" y="72394"/>
                </a:lnTo>
                <a:lnTo>
                  <a:pt x="242419" y="111388"/>
                </a:lnTo>
                <a:lnTo>
                  <a:pt x="178983" y="162498"/>
                </a:lnTo>
                <a:lnTo>
                  <a:pt x="118003" y="223506"/>
                </a:lnTo>
                <a:lnTo>
                  <a:pt x="76806" y="276094"/>
                </a:lnTo>
                <a:lnTo>
                  <a:pt x="49131" y="335048"/>
                </a:lnTo>
                <a:lnTo>
                  <a:pt x="28979" y="389833"/>
                </a:lnTo>
                <a:lnTo>
                  <a:pt x="5528" y="452495"/>
                </a:lnTo>
                <a:lnTo>
                  <a:pt x="912" y="505968"/>
                </a:lnTo>
                <a:lnTo>
                  <a:pt x="0" y="567181"/>
                </a:lnTo>
                <a:lnTo>
                  <a:pt x="11258" y="630094"/>
                </a:lnTo>
                <a:lnTo>
                  <a:pt x="30120" y="673457"/>
                </a:lnTo>
                <a:lnTo>
                  <a:pt x="55170" y="699670"/>
                </a:lnTo>
                <a:lnTo>
                  <a:pt x="113756" y="736650"/>
                </a:lnTo>
                <a:lnTo>
                  <a:pt x="149751" y="754789"/>
                </a:lnTo>
                <a:lnTo>
                  <a:pt x="190052" y="764453"/>
                </a:lnTo>
                <a:lnTo>
                  <a:pt x="245592" y="773307"/>
                </a:lnTo>
                <a:lnTo>
                  <a:pt x="293188" y="777348"/>
                </a:lnTo>
                <a:lnTo>
                  <a:pt x="344336" y="778546"/>
                </a:lnTo>
                <a:lnTo>
                  <a:pt x="396536" y="778901"/>
                </a:lnTo>
                <a:lnTo>
                  <a:pt x="449047" y="779006"/>
                </a:lnTo>
                <a:lnTo>
                  <a:pt x="507240" y="779037"/>
                </a:lnTo>
                <a:lnTo>
                  <a:pt x="563347" y="779046"/>
                </a:lnTo>
                <a:lnTo>
                  <a:pt x="617015" y="779049"/>
                </a:lnTo>
                <a:lnTo>
                  <a:pt x="675551" y="779049"/>
                </a:lnTo>
                <a:lnTo>
                  <a:pt x="737349" y="779050"/>
                </a:lnTo>
                <a:lnTo>
                  <a:pt x="794524" y="779050"/>
                </a:lnTo>
                <a:lnTo>
                  <a:pt x="848509" y="779050"/>
                </a:lnTo>
                <a:lnTo>
                  <a:pt x="901550" y="779050"/>
                </a:lnTo>
                <a:lnTo>
                  <a:pt x="954310" y="779050"/>
                </a:lnTo>
                <a:lnTo>
                  <a:pt x="1006987" y="779050"/>
                </a:lnTo>
                <a:lnTo>
                  <a:pt x="1059640" y="779050"/>
                </a:lnTo>
                <a:lnTo>
                  <a:pt x="1122598" y="779050"/>
                </a:lnTo>
                <a:lnTo>
                  <a:pt x="1171754" y="779050"/>
                </a:lnTo>
                <a:lnTo>
                  <a:pt x="1227759" y="775931"/>
                </a:lnTo>
                <a:lnTo>
                  <a:pt x="1278552" y="769985"/>
                </a:lnTo>
                <a:lnTo>
                  <a:pt x="1334816" y="760406"/>
                </a:lnTo>
                <a:lnTo>
                  <a:pt x="1397922" y="750367"/>
                </a:lnTo>
                <a:lnTo>
                  <a:pt x="1455794" y="742449"/>
                </a:lnTo>
                <a:lnTo>
                  <a:pt x="1512286" y="728450"/>
                </a:lnTo>
                <a:lnTo>
                  <a:pt x="1565386" y="707487"/>
                </a:lnTo>
                <a:lnTo>
                  <a:pt x="1620751" y="686915"/>
                </a:lnTo>
                <a:lnTo>
                  <a:pt x="1683129" y="648813"/>
                </a:lnTo>
                <a:lnTo>
                  <a:pt x="1736781" y="604711"/>
                </a:lnTo>
                <a:lnTo>
                  <a:pt x="1782276" y="544692"/>
                </a:lnTo>
                <a:lnTo>
                  <a:pt x="1817451" y="482843"/>
                </a:lnTo>
                <a:lnTo>
                  <a:pt x="1833871" y="443020"/>
                </a:lnTo>
                <a:lnTo>
                  <a:pt x="1839776" y="394697"/>
                </a:lnTo>
                <a:lnTo>
                  <a:pt x="1838652" y="332205"/>
                </a:lnTo>
                <a:lnTo>
                  <a:pt x="1823070" y="273287"/>
                </a:lnTo>
                <a:lnTo>
                  <a:pt x="1792451" y="212077"/>
                </a:lnTo>
                <a:lnTo>
                  <a:pt x="1760693" y="179390"/>
                </a:lnTo>
                <a:lnTo>
                  <a:pt x="1708040" y="145309"/>
                </a:lnTo>
                <a:lnTo>
                  <a:pt x="1655699" y="119166"/>
                </a:lnTo>
                <a:lnTo>
                  <a:pt x="1600040" y="96802"/>
                </a:lnTo>
                <a:lnTo>
                  <a:pt x="1549914" y="76734"/>
                </a:lnTo>
                <a:lnTo>
                  <a:pt x="1492706" y="57398"/>
                </a:lnTo>
                <a:lnTo>
                  <a:pt x="1430374" y="45951"/>
                </a:lnTo>
                <a:lnTo>
                  <a:pt x="1383901" y="38718"/>
                </a:lnTo>
                <a:lnTo>
                  <a:pt x="1328466" y="33657"/>
                </a:lnTo>
                <a:lnTo>
                  <a:pt x="1267813" y="39183"/>
                </a:lnTo>
                <a:lnTo>
                  <a:pt x="1207652" y="41488"/>
                </a:lnTo>
                <a:lnTo>
                  <a:pt x="1157051" y="45007"/>
                </a:lnTo>
                <a:lnTo>
                  <a:pt x="1108133" y="53458"/>
                </a:lnTo>
                <a:lnTo>
                  <a:pt x="1060883" y="63372"/>
                </a:lnTo>
                <a:lnTo>
                  <a:pt x="1009839" y="73718"/>
                </a:lnTo>
                <a:lnTo>
                  <a:pt x="957670" y="81073"/>
                </a:lnTo>
                <a:lnTo>
                  <a:pt x="905167" y="86372"/>
                </a:lnTo>
                <a:lnTo>
                  <a:pt x="852566" y="95350"/>
                </a:lnTo>
                <a:lnTo>
                  <a:pt x="799936" y="105420"/>
                </a:lnTo>
                <a:lnTo>
                  <a:pt x="747298" y="112693"/>
                </a:lnTo>
                <a:lnTo>
                  <a:pt x="694656" y="117967"/>
                </a:lnTo>
                <a:lnTo>
                  <a:pt x="645134" y="130058"/>
                </a:lnTo>
                <a:lnTo>
                  <a:pt x="597705" y="145339"/>
                </a:lnTo>
                <a:lnTo>
                  <a:pt x="546607" y="157276"/>
                </a:lnTo>
                <a:lnTo>
                  <a:pt x="491303" y="171341"/>
                </a:lnTo>
                <a:lnTo>
                  <a:pt x="431444" y="1894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Freeform 207"/>
          <p:cNvSpPr/>
          <p:nvPr/>
        </p:nvSpPr>
        <p:spPr>
          <a:xfrm>
            <a:off x="1427891" y="2179573"/>
            <a:ext cx="2328946" cy="778928"/>
          </a:xfrm>
          <a:custGeom>
            <a:avLst/>
            <a:gdLst/>
            <a:ahLst/>
            <a:cxnLst/>
            <a:rect l="0" t="0" r="0" b="0"/>
            <a:pathLst>
              <a:path w="2328946" h="778928">
                <a:moveTo>
                  <a:pt x="1341103" y="62997"/>
                </a:moveTo>
                <a:lnTo>
                  <a:pt x="1286959" y="62997"/>
                </a:lnTo>
                <a:lnTo>
                  <a:pt x="1239663" y="62997"/>
                </a:lnTo>
                <a:lnTo>
                  <a:pt x="1187435" y="62997"/>
                </a:lnTo>
                <a:lnTo>
                  <a:pt x="1136085" y="62997"/>
                </a:lnTo>
                <a:lnTo>
                  <a:pt x="1076416" y="62997"/>
                </a:lnTo>
                <a:lnTo>
                  <a:pt x="1023642" y="66116"/>
                </a:lnTo>
                <a:lnTo>
                  <a:pt x="976419" y="71330"/>
                </a:lnTo>
                <a:lnTo>
                  <a:pt x="917974" y="72874"/>
                </a:lnTo>
                <a:lnTo>
                  <a:pt x="856203" y="73332"/>
                </a:lnTo>
                <a:lnTo>
                  <a:pt x="793447" y="73468"/>
                </a:lnTo>
                <a:lnTo>
                  <a:pt x="736638" y="76628"/>
                </a:lnTo>
                <a:lnTo>
                  <a:pt x="683931" y="81853"/>
                </a:lnTo>
                <a:lnTo>
                  <a:pt x="633219" y="86521"/>
                </a:lnTo>
                <a:lnTo>
                  <a:pt x="579053" y="98579"/>
                </a:lnTo>
                <a:lnTo>
                  <a:pt x="528189" y="113396"/>
                </a:lnTo>
                <a:lnTo>
                  <a:pt x="473989" y="129922"/>
                </a:lnTo>
                <a:lnTo>
                  <a:pt x="416986" y="142748"/>
                </a:lnTo>
                <a:lnTo>
                  <a:pt x="377479" y="155127"/>
                </a:lnTo>
                <a:lnTo>
                  <a:pt x="316860" y="185998"/>
                </a:lnTo>
                <a:lnTo>
                  <a:pt x="257813" y="214242"/>
                </a:lnTo>
                <a:lnTo>
                  <a:pt x="200742" y="253269"/>
                </a:lnTo>
                <a:lnTo>
                  <a:pt x="144409" y="294774"/>
                </a:lnTo>
                <a:lnTo>
                  <a:pt x="91340" y="339887"/>
                </a:lnTo>
                <a:lnTo>
                  <a:pt x="52305" y="393511"/>
                </a:lnTo>
                <a:lnTo>
                  <a:pt x="17987" y="451709"/>
                </a:lnTo>
                <a:lnTo>
                  <a:pt x="1161" y="500088"/>
                </a:lnTo>
                <a:lnTo>
                  <a:pt x="0" y="523981"/>
                </a:lnTo>
                <a:lnTo>
                  <a:pt x="11865" y="578594"/>
                </a:lnTo>
                <a:lnTo>
                  <a:pt x="22957" y="609220"/>
                </a:lnTo>
                <a:lnTo>
                  <a:pt x="42881" y="634802"/>
                </a:lnTo>
                <a:lnTo>
                  <a:pt x="64945" y="654044"/>
                </a:lnTo>
                <a:lnTo>
                  <a:pt x="69191" y="661749"/>
                </a:lnTo>
                <a:lnTo>
                  <a:pt x="68513" y="668056"/>
                </a:lnTo>
                <a:lnTo>
                  <a:pt x="64551" y="673430"/>
                </a:lnTo>
                <a:lnTo>
                  <a:pt x="67759" y="678182"/>
                </a:lnTo>
                <a:lnTo>
                  <a:pt x="100219" y="690460"/>
                </a:lnTo>
                <a:lnTo>
                  <a:pt x="148052" y="701507"/>
                </a:lnTo>
                <a:lnTo>
                  <a:pt x="203818" y="711019"/>
                </a:lnTo>
                <a:lnTo>
                  <a:pt x="262650" y="717946"/>
                </a:lnTo>
                <a:lnTo>
                  <a:pt x="320410" y="732428"/>
                </a:lnTo>
                <a:lnTo>
                  <a:pt x="381468" y="741831"/>
                </a:lnTo>
                <a:lnTo>
                  <a:pt x="433225" y="746259"/>
                </a:lnTo>
                <a:lnTo>
                  <a:pt x="488509" y="747134"/>
                </a:lnTo>
                <a:lnTo>
                  <a:pt x="544489" y="752896"/>
                </a:lnTo>
                <a:lnTo>
                  <a:pt x="600607" y="756893"/>
                </a:lnTo>
                <a:lnTo>
                  <a:pt x="646225" y="758756"/>
                </a:lnTo>
                <a:lnTo>
                  <a:pt x="706535" y="765027"/>
                </a:lnTo>
                <a:lnTo>
                  <a:pt x="755600" y="767405"/>
                </a:lnTo>
                <a:lnTo>
                  <a:pt x="814101" y="768208"/>
                </a:lnTo>
                <a:lnTo>
                  <a:pt x="870716" y="768367"/>
                </a:lnTo>
                <a:lnTo>
                  <a:pt x="928130" y="769568"/>
                </a:lnTo>
                <a:lnTo>
                  <a:pt x="991463" y="776738"/>
                </a:lnTo>
                <a:lnTo>
                  <a:pt x="1049381" y="778501"/>
                </a:lnTo>
                <a:lnTo>
                  <a:pt x="1104711" y="772783"/>
                </a:lnTo>
                <a:lnTo>
                  <a:pt x="1167081" y="777893"/>
                </a:lnTo>
                <a:lnTo>
                  <a:pt x="1222067" y="778729"/>
                </a:lnTo>
                <a:lnTo>
                  <a:pt x="1277989" y="778894"/>
                </a:lnTo>
                <a:lnTo>
                  <a:pt x="1334096" y="778927"/>
                </a:lnTo>
                <a:lnTo>
                  <a:pt x="1395943" y="770600"/>
                </a:lnTo>
                <a:lnTo>
                  <a:pt x="1450332" y="768839"/>
                </a:lnTo>
                <a:lnTo>
                  <a:pt x="1511812" y="760130"/>
                </a:lnTo>
                <a:lnTo>
                  <a:pt x="1561700" y="755425"/>
                </a:lnTo>
                <a:lnTo>
                  <a:pt x="1604093" y="749769"/>
                </a:lnTo>
                <a:lnTo>
                  <a:pt x="1667421" y="740007"/>
                </a:lnTo>
                <a:lnTo>
                  <a:pt x="1727129" y="729706"/>
                </a:lnTo>
                <a:lnTo>
                  <a:pt x="1789882" y="715744"/>
                </a:lnTo>
                <a:lnTo>
                  <a:pt x="1845302" y="705229"/>
                </a:lnTo>
                <a:lnTo>
                  <a:pt x="1905252" y="691196"/>
                </a:lnTo>
                <a:lnTo>
                  <a:pt x="1947465" y="684177"/>
                </a:lnTo>
                <a:lnTo>
                  <a:pt x="1996642" y="675989"/>
                </a:lnTo>
                <a:lnTo>
                  <a:pt x="2057213" y="658225"/>
                </a:lnTo>
                <a:lnTo>
                  <a:pt x="2111034" y="638143"/>
                </a:lnTo>
                <a:lnTo>
                  <a:pt x="2171735" y="610397"/>
                </a:lnTo>
                <a:lnTo>
                  <a:pt x="2234492" y="575373"/>
                </a:lnTo>
                <a:lnTo>
                  <a:pt x="2265987" y="553153"/>
                </a:lnTo>
                <a:lnTo>
                  <a:pt x="2311614" y="501490"/>
                </a:lnTo>
                <a:lnTo>
                  <a:pt x="2321483" y="482490"/>
                </a:lnTo>
                <a:lnTo>
                  <a:pt x="2328945" y="433292"/>
                </a:lnTo>
                <a:lnTo>
                  <a:pt x="2327898" y="393552"/>
                </a:lnTo>
                <a:lnTo>
                  <a:pt x="2313810" y="360201"/>
                </a:lnTo>
                <a:lnTo>
                  <a:pt x="2265967" y="299389"/>
                </a:lnTo>
                <a:lnTo>
                  <a:pt x="2204296" y="260346"/>
                </a:lnTo>
                <a:lnTo>
                  <a:pt x="2141257" y="226936"/>
                </a:lnTo>
                <a:lnTo>
                  <a:pt x="2096033" y="202788"/>
                </a:lnTo>
                <a:lnTo>
                  <a:pt x="2042387" y="186406"/>
                </a:lnTo>
                <a:lnTo>
                  <a:pt x="1986730" y="170735"/>
                </a:lnTo>
                <a:lnTo>
                  <a:pt x="1927556" y="149442"/>
                </a:lnTo>
                <a:lnTo>
                  <a:pt x="1877125" y="134234"/>
                </a:lnTo>
                <a:lnTo>
                  <a:pt x="1822019" y="114909"/>
                </a:lnTo>
                <a:lnTo>
                  <a:pt x="1761237" y="97485"/>
                </a:lnTo>
                <a:lnTo>
                  <a:pt x="1701894" y="81794"/>
                </a:lnTo>
                <a:lnTo>
                  <a:pt x="1644147" y="65447"/>
                </a:lnTo>
                <a:lnTo>
                  <a:pt x="1602131" y="57067"/>
                </a:lnTo>
                <a:lnTo>
                  <a:pt x="1556162" y="49443"/>
                </a:lnTo>
                <a:lnTo>
                  <a:pt x="1495422" y="32984"/>
                </a:lnTo>
                <a:lnTo>
                  <a:pt x="1452193" y="26261"/>
                </a:lnTo>
                <a:lnTo>
                  <a:pt x="1405684" y="22103"/>
                </a:lnTo>
                <a:lnTo>
                  <a:pt x="1357718" y="16356"/>
                </a:lnTo>
                <a:lnTo>
                  <a:pt x="1309103" y="9902"/>
                </a:lnTo>
                <a:lnTo>
                  <a:pt x="1260201" y="4304"/>
                </a:lnTo>
                <a:lnTo>
                  <a:pt x="1211170" y="1816"/>
                </a:lnTo>
                <a:lnTo>
                  <a:pt x="1162083" y="710"/>
                </a:lnTo>
                <a:lnTo>
                  <a:pt x="1111800" y="219"/>
                </a:lnTo>
                <a:lnTo>
                  <a:pt x="1058257" y="0"/>
                </a:lnTo>
                <a:lnTo>
                  <a:pt x="1012623" y="3023"/>
                </a:lnTo>
                <a:lnTo>
                  <a:pt x="957167" y="8182"/>
                </a:lnTo>
                <a:lnTo>
                  <a:pt x="909435" y="1035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2014-09-09T18:26:52Z</dcterms:created>
  <dcterms:modified xsi:type="dcterms:W3CDTF">2014-09-09T18:27:41Z</dcterms:modified>
</cp:coreProperties>
</file>